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7" r:id="rId4"/>
    <p:sldId id="258" r:id="rId5"/>
    <p:sldId id="261" r:id="rId6"/>
    <p:sldId id="262" r:id="rId7"/>
    <p:sldId id="263" r:id="rId8"/>
    <p:sldId id="259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6435DE-F0F2-40F5-9691-E61DA5B7B3AE}" v="47" dt="2024-05-01T20:52:10.9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loísa Fernanda" userId="0fef3bcb1ed2b873" providerId="LiveId" clId="{8A6435DE-F0F2-40F5-9691-E61DA5B7B3AE}"/>
    <pc:docChg chg="undo custSel modSld">
      <pc:chgData name="Heloísa Fernanda" userId="0fef3bcb1ed2b873" providerId="LiveId" clId="{8A6435DE-F0F2-40F5-9691-E61DA5B7B3AE}" dt="2024-05-01T20:52:10.951" v="118"/>
      <pc:docMkLst>
        <pc:docMk/>
      </pc:docMkLst>
      <pc:sldChg chg="modAnim">
        <pc:chgData name="Heloísa Fernanda" userId="0fef3bcb1ed2b873" providerId="LiveId" clId="{8A6435DE-F0F2-40F5-9691-E61DA5B7B3AE}" dt="2024-05-01T20:52:10.951" v="118"/>
        <pc:sldMkLst>
          <pc:docMk/>
          <pc:sldMk cId="1707801147" sldId="257"/>
        </pc:sldMkLst>
      </pc:sldChg>
      <pc:sldChg chg="addSp delSp modSp mod setBg">
        <pc:chgData name="Heloísa Fernanda" userId="0fef3bcb1ed2b873" providerId="LiveId" clId="{8A6435DE-F0F2-40F5-9691-E61DA5B7B3AE}" dt="2024-05-01T20:30:20.764" v="21" actId="1076"/>
        <pc:sldMkLst>
          <pc:docMk/>
          <pc:sldMk cId="828675592" sldId="260"/>
        </pc:sldMkLst>
        <pc:spChg chg="mod">
          <ac:chgData name="Heloísa Fernanda" userId="0fef3bcb1ed2b873" providerId="LiveId" clId="{8A6435DE-F0F2-40F5-9691-E61DA5B7B3AE}" dt="2024-05-01T20:27:22.220" v="12" actId="26606"/>
          <ac:spMkLst>
            <pc:docMk/>
            <pc:sldMk cId="828675592" sldId="260"/>
            <ac:spMk id="2" creationId="{28877879-8E24-C8EC-3F91-2D643044985F}"/>
          </ac:spMkLst>
        </pc:spChg>
        <pc:spChg chg="mod">
          <ac:chgData name="Heloísa Fernanda" userId="0fef3bcb1ed2b873" providerId="LiveId" clId="{8A6435DE-F0F2-40F5-9691-E61DA5B7B3AE}" dt="2024-05-01T20:30:20.764" v="21" actId="1076"/>
          <ac:spMkLst>
            <pc:docMk/>
            <pc:sldMk cId="828675592" sldId="260"/>
            <ac:spMk id="3" creationId="{998B507A-DDD6-11F7-4886-16CCEE457E57}"/>
          </ac:spMkLst>
        </pc:spChg>
        <pc:spChg chg="add del">
          <ac:chgData name="Heloísa Fernanda" userId="0fef3bcb1ed2b873" providerId="LiveId" clId="{8A6435DE-F0F2-40F5-9691-E61DA5B7B3AE}" dt="2024-05-01T20:26:55.210" v="6" actId="26606"/>
          <ac:spMkLst>
            <pc:docMk/>
            <pc:sldMk cId="828675592" sldId="260"/>
            <ac:spMk id="10" creationId="{F6F11920-79A6-397C-5E55-63AF292E269C}"/>
          </ac:spMkLst>
        </pc:spChg>
        <pc:spChg chg="add del">
          <ac:chgData name="Heloísa Fernanda" userId="0fef3bcb1ed2b873" providerId="LiveId" clId="{8A6435DE-F0F2-40F5-9691-E61DA5B7B3AE}" dt="2024-05-01T20:26:55.210" v="6" actId="26606"/>
          <ac:spMkLst>
            <pc:docMk/>
            <pc:sldMk cId="828675592" sldId="260"/>
            <ac:spMk id="12" creationId="{6B0AF32C-295D-E7E9-86B7-B77B5747BD39}"/>
          </ac:spMkLst>
        </pc:spChg>
        <pc:spChg chg="add del">
          <ac:chgData name="Heloísa Fernanda" userId="0fef3bcb1ed2b873" providerId="LiveId" clId="{8A6435DE-F0F2-40F5-9691-E61DA5B7B3AE}" dt="2024-05-01T20:26:57.550" v="8" actId="26606"/>
          <ac:spMkLst>
            <pc:docMk/>
            <pc:sldMk cId="828675592" sldId="260"/>
            <ac:spMk id="14" creationId="{580CCD56-C12A-7636-D7A1-B201A297A205}"/>
          </ac:spMkLst>
        </pc:spChg>
        <pc:spChg chg="add del">
          <ac:chgData name="Heloísa Fernanda" userId="0fef3bcb1ed2b873" providerId="LiveId" clId="{8A6435DE-F0F2-40F5-9691-E61DA5B7B3AE}" dt="2024-05-01T20:26:57.550" v="8" actId="26606"/>
          <ac:spMkLst>
            <pc:docMk/>
            <pc:sldMk cId="828675592" sldId="260"/>
            <ac:spMk id="15" creationId="{6B0AF32C-295D-E7E9-86B7-B77B5747BD39}"/>
          </ac:spMkLst>
        </pc:spChg>
        <pc:spChg chg="add del">
          <ac:chgData name="Heloísa Fernanda" userId="0fef3bcb1ed2b873" providerId="LiveId" clId="{8A6435DE-F0F2-40F5-9691-E61DA5B7B3AE}" dt="2024-05-01T20:27:03.304" v="10" actId="26606"/>
          <ac:spMkLst>
            <pc:docMk/>
            <pc:sldMk cId="828675592" sldId="260"/>
            <ac:spMk id="17" creationId="{2D0267C2-9A87-5888-0384-969AD9365463}"/>
          </ac:spMkLst>
        </pc:spChg>
        <pc:spChg chg="add del">
          <ac:chgData name="Heloísa Fernanda" userId="0fef3bcb1ed2b873" providerId="LiveId" clId="{8A6435DE-F0F2-40F5-9691-E61DA5B7B3AE}" dt="2024-05-01T20:27:03.304" v="10" actId="26606"/>
          <ac:spMkLst>
            <pc:docMk/>
            <pc:sldMk cId="828675592" sldId="260"/>
            <ac:spMk id="18" creationId="{E4AEFA6A-E623-CF1A-3DDF-C38D3A7E2CE2}"/>
          </ac:spMkLst>
        </pc:spChg>
        <pc:spChg chg="add del">
          <ac:chgData name="Heloísa Fernanda" userId="0fef3bcb1ed2b873" providerId="LiveId" clId="{8A6435DE-F0F2-40F5-9691-E61DA5B7B3AE}" dt="2024-05-01T20:27:22.220" v="12" actId="26606"/>
          <ac:spMkLst>
            <pc:docMk/>
            <pc:sldMk cId="828675592" sldId="260"/>
            <ac:spMk id="20" creationId="{580CCD56-C12A-7636-D7A1-B201A297A205}"/>
          </ac:spMkLst>
        </pc:spChg>
        <pc:spChg chg="add del">
          <ac:chgData name="Heloísa Fernanda" userId="0fef3bcb1ed2b873" providerId="LiveId" clId="{8A6435DE-F0F2-40F5-9691-E61DA5B7B3AE}" dt="2024-05-01T20:27:22.220" v="12" actId="26606"/>
          <ac:spMkLst>
            <pc:docMk/>
            <pc:sldMk cId="828675592" sldId="260"/>
            <ac:spMk id="21" creationId="{6B0AF32C-295D-E7E9-86B7-B77B5747BD39}"/>
          </ac:spMkLst>
        </pc:spChg>
        <pc:picChg chg="add mod">
          <ac:chgData name="Heloísa Fernanda" userId="0fef3bcb1ed2b873" providerId="LiveId" clId="{8A6435DE-F0F2-40F5-9691-E61DA5B7B3AE}" dt="2024-05-01T20:29:34.270" v="18" actId="207"/>
          <ac:picMkLst>
            <pc:docMk/>
            <pc:sldMk cId="828675592" sldId="260"/>
            <ac:picMk id="5" creationId="{A320062F-97BC-C55F-BB9D-B57BA3ABE279}"/>
          </ac:picMkLst>
        </pc:picChg>
      </pc:sldChg>
      <pc:sldChg chg="modAnim">
        <pc:chgData name="Heloísa Fernanda" userId="0fef3bcb1ed2b873" providerId="LiveId" clId="{8A6435DE-F0F2-40F5-9691-E61DA5B7B3AE}" dt="2024-05-01T20:50:55.181" v="117"/>
        <pc:sldMkLst>
          <pc:docMk/>
          <pc:sldMk cId="2215542843" sldId="261"/>
        </pc:sldMkLst>
      </pc:sldChg>
      <pc:sldChg chg="addSp delSp modSp mod modAnim">
        <pc:chgData name="Heloísa Fernanda" userId="0fef3bcb1ed2b873" providerId="LiveId" clId="{8A6435DE-F0F2-40F5-9691-E61DA5B7B3AE}" dt="2024-05-01T20:50:41.813" v="116"/>
        <pc:sldMkLst>
          <pc:docMk/>
          <pc:sldMk cId="3938233871" sldId="262"/>
        </pc:sldMkLst>
        <pc:spChg chg="del">
          <ac:chgData name="Heloísa Fernanda" userId="0fef3bcb1ed2b873" providerId="LiveId" clId="{8A6435DE-F0F2-40F5-9691-E61DA5B7B3AE}" dt="2024-05-01T20:23:19.959" v="0" actId="26606"/>
          <ac:spMkLst>
            <pc:docMk/>
            <pc:sldMk cId="3938233871" sldId="262"/>
            <ac:spMk id="3" creationId="{099728FA-67B6-7A03-5975-941BD74BCBE6}"/>
          </ac:spMkLst>
        </pc:spChg>
        <pc:graphicFrameChg chg="add mod modGraphic">
          <ac:chgData name="Heloísa Fernanda" userId="0fef3bcb1ed2b873" providerId="LiveId" clId="{8A6435DE-F0F2-40F5-9691-E61DA5B7B3AE}" dt="2024-05-01T20:38:16.327" v="41" actId="207"/>
          <ac:graphicFrameMkLst>
            <pc:docMk/>
            <pc:sldMk cId="3938233871" sldId="262"/>
            <ac:graphicFrameMk id="5" creationId="{C57B6EBA-2E7D-292A-1B04-A7DB47C2CDCB}"/>
          </ac:graphicFrameMkLst>
        </pc:graphicFrameChg>
      </pc:sldChg>
      <pc:sldChg chg="modSp mod modAnim">
        <pc:chgData name="Heloísa Fernanda" userId="0fef3bcb1ed2b873" providerId="LiveId" clId="{8A6435DE-F0F2-40F5-9691-E61DA5B7B3AE}" dt="2024-05-01T20:50:26.406" v="115"/>
        <pc:sldMkLst>
          <pc:docMk/>
          <pc:sldMk cId="1879258208" sldId="263"/>
        </pc:sldMkLst>
        <pc:spChg chg="mod">
          <ac:chgData name="Heloísa Fernanda" userId="0fef3bcb1ed2b873" providerId="LiveId" clId="{8A6435DE-F0F2-40F5-9691-E61DA5B7B3AE}" dt="2024-05-01T20:40:00.502" v="84" actId="20577"/>
          <ac:spMkLst>
            <pc:docMk/>
            <pc:sldMk cId="1879258208" sldId="263"/>
            <ac:spMk id="3" creationId="{8B7B8EB2-CC80-B156-2301-537910338E20}"/>
          </ac:spMkLst>
        </pc:spChg>
        <pc:spChg chg="mod">
          <ac:chgData name="Heloísa Fernanda" userId="0fef3bcb1ed2b873" providerId="LiveId" clId="{8A6435DE-F0F2-40F5-9691-E61DA5B7B3AE}" dt="2024-05-01T20:40:53.339" v="87" actId="14100"/>
          <ac:spMkLst>
            <pc:docMk/>
            <pc:sldMk cId="1879258208" sldId="263"/>
            <ac:spMk id="4" creationId="{740FA5BD-E154-1A33-4612-0E333221F8DB}"/>
          </ac:spMkLst>
        </pc:spChg>
        <pc:spChg chg="mod">
          <ac:chgData name="Heloísa Fernanda" userId="0fef3bcb1ed2b873" providerId="LiveId" clId="{8A6435DE-F0F2-40F5-9691-E61DA5B7B3AE}" dt="2024-05-01T20:40:35.548" v="85" actId="14100"/>
          <ac:spMkLst>
            <pc:docMk/>
            <pc:sldMk cId="1879258208" sldId="263"/>
            <ac:spMk id="6" creationId="{D88B68C2-CD5D-FB8C-7ADD-C641DA164FC3}"/>
          </ac:spMkLst>
        </pc:spChg>
        <pc:spChg chg="mod">
          <ac:chgData name="Heloísa Fernanda" userId="0fef3bcb1ed2b873" providerId="LiveId" clId="{8A6435DE-F0F2-40F5-9691-E61DA5B7B3AE}" dt="2024-05-01T20:40:38.922" v="86" actId="14100"/>
          <ac:spMkLst>
            <pc:docMk/>
            <pc:sldMk cId="1879258208" sldId="263"/>
            <ac:spMk id="10" creationId="{8E3FE0C5-9BA1-2330-54AC-4894A8B45CB5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9B019A-4A96-4B5E-B5D1-065F1EF2D0E1}" type="doc">
      <dgm:prSet loTypeId="urn:microsoft.com/office/officeart/2018/2/layout/IconVerticalSolidList" loCatId="icon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DDF19A0-C3F6-4D59-A224-ED50B3052642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solidFill>
                <a:schemeClr val="bg1">
                  <a:lumMod val="85000"/>
                </a:schemeClr>
              </a:solidFill>
            </a:rPr>
            <a:t>Fácil acesso à informações vitais sobre a escola</a:t>
          </a:r>
          <a:endParaRPr lang="en-US" dirty="0">
            <a:solidFill>
              <a:schemeClr val="bg1">
                <a:lumMod val="85000"/>
              </a:schemeClr>
            </a:solidFill>
          </a:endParaRPr>
        </a:p>
      </dgm:t>
    </dgm:pt>
    <dgm:pt modelId="{525CEDF1-A1DE-45BE-B244-727EC4203C2F}" type="parTrans" cxnId="{A2FF0D4D-7A88-4F88-8E38-60865E30F591}">
      <dgm:prSet/>
      <dgm:spPr/>
      <dgm:t>
        <a:bodyPr/>
        <a:lstStyle/>
        <a:p>
          <a:endParaRPr lang="en-US"/>
        </a:p>
      </dgm:t>
    </dgm:pt>
    <dgm:pt modelId="{F966847E-0B3D-4146-9A9B-7FB775DDBF19}" type="sibTrans" cxnId="{A2FF0D4D-7A88-4F88-8E38-60865E30F591}">
      <dgm:prSet/>
      <dgm:spPr/>
      <dgm:t>
        <a:bodyPr/>
        <a:lstStyle/>
        <a:p>
          <a:endParaRPr lang="en-US"/>
        </a:p>
      </dgm:t>
    </dgm:pt>
    <dgm:pt modelId="{8CEA8438-4500-472B-A9BB-5E9139BDE792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solidFill>
                <a:schemeClr val="bg1">
                  <a:lumMod val="85000"/>
                </a:schemeClr>
              </a:solidFill>
            </a:rPr>
            <a:t>Gerenciamento de salas e eventos</a:t>
          </a:r>
          <a:endParaRPr lang="en-US" dirty="0">
            <a:solidFill>
              <a:schemeClr val="bg1">
                <a:lumMod val="85000"/>
              </a:schemeClr>
            </a:solidFill>
          </a:endParaRPr>
        </a:p>
      </dgm:t>
    </dgm:pt>
    <dgm:pt modelId="{915543FF-232F-459D-AC32-60A5A2CAF6BC}" type="parTrans" cxnId="{136B995F-8691-460A-A969-9FF22B20A776}">
      <dgm:prSet/>
      <dgm:spPr/>
      <dgm:t>
        <a:bodyPr/>
        <a:lstStyle/>
        <a:p>
          <a:endParaRPr lang="en-US"/>
        </a:p>
      </dgm:t>
    </dgm:pt>
    <dgm:pt modelId="{C312BCCB-A092-4F87-9BF7-FBB555FEE3C4}" type="sibTrans" cxnId="{136B995F-8691-460A-A969-9FF22B20A776}">
      <dgm:prSet/>
      <dgm:spPr/>
      <dgm:t>
        <a:bodyPr/>
        <a:lstStyle/>
        <a:p>
          <a:endParaRPr lang="en-US"/>
        </a:p>
      </dgm:t>
    </dgm:pt>
    <dgm:pt modelId="{0DBA21AE-CC4A-4D8D-9268-286D058EB5D2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solidFill>
                <a:schemeClr val="bg1">
                  <a:lumMod val="85000"/>
                </a:schemeClr>
              </a:solidFill>
            </a:rPr>
            <a:t>Gerenciamento de empréstimos de livro</a:t>
          </a:r>
          <a:endParaRPr lang="en-US" dirty="0">
            <a:solidFill>
              <a:schemeClr val="bg1">
                <a:lumMod val="85000"/>
              </a:schemeClr>
            </a:solidFill>
          </a:endParaRPr>
        </a:p>
      </dgm:t>
    </dgm:pt>
    <dgm:pt modelId="{6DDA5AC4-6799-4304-A5B8-161ACC34957C}" type="parTrans" cxnId="{EE0206AD-250C-4A7D-B384-C5C2A3719F59}">
      <dgm:prSet/>
      <dgm:spPr/>
      <dgm:t>
        <a:bodyPr/>
        <a:lstStyle/>
        <a:p>
          <a:endParaRPr lang="en-US"/>
        </a:p>
      </dgm:t>
    </dgm:pt>
    <dgm:pt modelId="{B68D04C4-4492-4578-B0F6-E8ABAA642DD0}" type="sibTrans" cxnId="{EE0206AD-250C-4A7D-B384-C5C2A3719F59}">
      <dgm:prSet/>
      <dgm:spPr/>
      <dgm:t>
        <a:bodyPr/>
        <a:lstStyle/>
        <a:p>
          <a:endParaRPr lang="en-US"/>
        </a:p>
      </dgm:t>
    </dgm:pt>
    <dgm:pt modelId="{E6A88CEE-C82C-4552-B7D7-E2009993EAAA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solidFill>
                <a:schemeClr val="bg1">
                  <a:lumMod val="85000"/>
                </a:schemeClr>
              </a:solidFill>
            </a:rPr>
            <a:t>Organizar salários de funcionários, educadores e estagiários</a:t>
          </a:r>
          <a:endParaRPr lang="en-US" dirty="0">
            <a:solidFill>
              <a:schemeClr val="bg1">
                <a:lumMod val="85000"/>
              </a:schemeClr>
            </a:solidFill>
          </a:endParaRPr>
        </a:p>
      </dgm:t>
    </dgm:pt>
    <dgm:pt modelId="{B0D00ADA-6E76-439A-BBE6-F0FEBBCFE3DB}" type="parTrans" cxnId="{6A9202E1-7BDE-4546-9935-321AE3687CDD}">
      <dgm:prSet/>
      <dgm:spPr/>
      <dgm:t>
        <a:bodyPr/>
        <a:lstStyle/>
        <a:p>
          <a:endParaRPr lang="en-US"/>
        </a:p>
      </dgm:t>
    </dgm:pt>
    <dgm:pt modelId="{1361F81C-7B79-4F10-A7FB-1E56C1059FEF}" type="sibTrans" cxnId="{6A9202E1-7BDE-4546-9935-321AE3687CDD}">
      <dgm:prSet/>
      <dgm:spPr/>
      <dgm:t>
        <a:bodyPr/>
        <a:lstStyle/>
        <a:p>
          <a:endParaRPr lang="en-US"/>
        </a:p>
      </dgm:t>
    </dgm:pt>
    <dgm:pt modelId="{E893FD27-B380-40BF-9D9F-14C6C1ECDB31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solidFill>
                <a:schemeClr val="bg1">
                  <a:lumMod val="85000"/>
                </a:schemeClr>
              </a:solidFill>
            </a:rPr>
            <a:t>Gerenciamento de parcerias</a:t>
          </a:r>
          <a:endParaRPr lang="en-US" dirty="0">
            <a:solidFill>
              <a:schemeClr val="bg1">
                <a:lumMod val="85000"/>
              </a:schemeClr>
            </a:solidFill>
          </a:endParaRPr>
        </a:p>
      </dgm:t>
    </dgm:pt>
    <dgm:pt modelId="{DE8A3C5A-359B-4DDB-94F4-E15551EDD1CE}" type="parTrans" cxnId="{4059EA26-C9B8-46C5-88C2-3D8D7F177D42}">
      <dgm:prSet/>
      <dgm:spPr/>
      <dgm:t>
        <a:bodyPr/>
        <a:lstStyle/>
        <a:p>
          <a:endParaRPr lang="en-US"/>
        </a:p>
      </dgm:t>
    </dgm:pt>
    <dgm:pt modelId="{11DEB6FE-BA88-459F-BD43-50AEF97C0D56}" type="sibTrans" cxnId="{4059EA26-C9B8-46C5-88C2-3D8D7F177D42}">
      <dgm:prSet/>
      <dgm:spPr/>
      <dgm:t>
        <a:bodyPr/>
        <a:lstStyle/>
        <a:p>
          <a:endParaRPr lang="en-US"/>
        </a:p>
      </dgm:t>
    </dgm:pt>
    <dgm:pt modelId="{9323EE1D-775F-4C7F-BBD7-F68B9693FBEE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>
              <a:solidFill>
                <a:schemeClr val="bg1">
                  <a:lumMod val="85000"/>
                </a:schemeClr>
              </a:solidFill>
            </a:rPr>
            <a:t>Possibilidade de incorporar o banco de dados em um site</a:t>
          </a:r>
          <a:endParaRPr lang="en-US" dirty="0">
            <a:solidFill>
              <a:schemeClr val="bg1">
                <a:lumMod val="85000"/>
              </a:schemeClr>
            </a:solidFill>
          </a:endParaRPr>
        </a:p>
      </dgm:t>
    </dgm:pt>
    <dgm:pt modelId="{7D097FDD-233A-4EFF-916B-676E12B133DF}" type="parTrans" cxnId="{0AE2389D-ABEA-4B74-9692-F233FBCE4336}">
      <dgm:prSet/>
      <dgm:spPr/>
      <dgm:t>
        <a:bodyPr/>
        <a:lstStyle/>
        <a:p>
          <a:endParaRPr lang="en-US"/>
        </a:p>
      </dgm:t>
    </dgm:pt>
    <dgm:pt modelId="{E8B08A8D-6ED8-4FAC-BFD2-849057049B3D}" type="sibTrans" cxnId="{0AE2389D-ABEA-4B74-9692-F233FBCE4336}">
      <dgm:prSet/>
      <dgm:spPr/>
      <dgm:t>
        <a:bodyPr/>
        <a:lstStyle/>
        <a:p>
          <a:endParaRPr lang="en-US"/>
        </a:p>
      </dgm:t>
    </dgm:pt>
    <dgm:pt modelId="{4C85B0DF-60E0-4C58-BE92-39A992056AFC}" type="pres">
      <dgm:prSet presAssocID="{D39B019A-4A96-4B5E-B5D1-065F1EF2D0E1}" presName="root" presStyleCnt="0">
        <dgm:presLayoutVars>
          <dgm:dir/>
          <dgm:resizeHandles val="exact"/>
        </dgm:presLayoutVars>
      </dgm:prSet>
      <dgm:spPr/>
    </dgm:pt>
    <dgm:pt modelId="{9E98BA1E-456A-4207-9B40-FC5D45E934DD}" type="pres">
      <dgm:prSet presAssocID="{4DDF19A0-C3F6-4D59-A224-ED50B3052642}" presName="compNode" presStyleCnt="0"/>
      <dgm:spPr/>
    </dgm:pt>
    <dgm:pt modelId="{A1509319-45E6-472F-B413-051D27768464}" type="pres">
      <dgm:prSet presAssocID="{4DDF19A0-C3F6-4D59-A224-ED50B3052642}" presName="bgRect" presStyleLbl="bgShp" presStyleIdx="0" presStyleCnt="6"/>
      <dgm:spPr>
        <a:solidFill>
          <a:srgbClr val="C00000"/>
        </a:solidFill>
      </dgm:spPr>
    </dgm:pt>
    <dgm:pt modelId="{45AA2D75-C753-4E36-B759-F29F4A80C2FE}" type="pres">
      <dgm:prSet presAssocID="{4DDF19A0-C3F6-4D59-A224-ED50B3052642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ador"/>
        </a:ext>
      </dgm:extLst>
    </dgm:pt>
    <dgm:pt modelId="{F42B844F-C611-46F7-9D83-6A2AD51A9BB5}" type="pres">
      <dgm:prSet presAssocID="{4DDF19A0-C3F6-4D59-A224-ED50B3052642}" presName="spaceRect" presStyleCnt="0"/>
      <dgm:spPr/>
    </dgm:pt>
    <dgm:pt modelId="{E42C7BAD-2D1C-4528-9285-5BED0552664F}" type="pres">
      <dgm:prSet presAssocID="{4DDF19A0-C3F6-4D59-A224-ED50B3052642}" presName="parTx" presStyleLbl="revTx" presStyleIdx="0" presStyleCnt="6">
        <dgm:presLayoutVars>
          <dgm:chMax val="0"/>
          <dgm:chPref val="0"/>
        </dgm:presLayoutVars>
      </dgm:prSet>
      <dgm:spPr/>
    </dgm:pt>
    <dgm:pt modelId="{988CC944-1AB3-45A7-8DC9-D0D47F36AC5D}" type="pres">
      <dgm:prSet presAssocID="{F966847E-0B3D-4146-9A9B-7FB775DDBF19}" presName="sibTrans" presStyleCnt="0"/>
      <dgm:spPr/>
    </dgm:pt>
    <dgm:pt modelId="{BDAD21B7-3527-4952-A6F3-4B05EE329A1E}" type="pres">
      <dgm:prSet presAssocID="{8CEA8438-4500-472B-A9BB-5E9139BDE792}" presName="compNode" presStyleCnt="0"/>
      <dgm:spPr/>
    </dgm:pt>
    <dgm:pt modelId="{989F2243-8D5A-4A09-80BF-D6E3E40B9BF1}" type="pres">
      <dgm:prSet presAssocID="{8CEA8438-4500-472B-A9BB-5E9139BDE792}" presName="bgRect" presStyleLbl="bgShp" presStyleIdx="1" presStyleCnt="6"/>
      <dgm:spPr>
        <a:solidFill>
          <a:srgbClr val="C00000"/>
        </a:solidFill>
      </dgm:spPr>
    </dgm:pt>
    <dgm:pt modelId="{2356A84C-7A71-466C-80AE-A2E52BE89A57}" type="pres">
      <dgm:prSet presAssocID="{8CEA8438-4500-472B-A9BB-5E9139BDE792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união"/>
        </a:ext>
      </dgm:extLst>
    </dgm:pt>
    <dgm:pt modelId="{34719848-234F-484F-BA21-E64D57AFCF7B}" type="pres">
      <dgm:prSet presAssocID="{8CEA8438-4500-472B-A9BB-5E9139BDE792}" presName="spaceRect" presStyleCnt="0"/>
      <dgm:spPr/>
    </dgm:pt>
    <dgm:pt modelId="{308796A8-D2AB-4684-ABB0-6D77FBEE2B40}" type="pres">
      <dgm:prSet presAssocID="{8CEA8438-4500-472B-A9BB-5E9139BDE792}" presName="parTx" presStyleLbl="revTx" presStyleIdx="1" presStyleCnt="6">
        <dgm:presLayoutVars>
          <dgm:chMax val="0"/>
          <dgm:chPref val="0"/>
        </dgm:presLayoutVars>
      </dgm:prSet>
      <dgm:spPr/>
    </dgm:pt>
    <dgm:pt modelId="{34B45E12-C5A9-4744-B9CE-996123CAA999}" type="pres">
      <dgm:prSet presAssocID="{C312BCCB-A092-4F87-9BF7-FBB555FEE3C4}" presName="sibTrans" presStyleCnt="0"/>
      <dgm:spPr/>
    </dgm:pt>
    <dgm:pt modelId="{AAB8975E-5E8F-4FF8-8C2E-A968728E310C}" type="pres">
      <dgm:prSet presAssocID="{0DBA21AE-CC4A-4D8D-9268-286D058EB5D2}" presName="compNode" presStyleCnt="0"/>
      <dgm:spPr/>
    </dgm:pt>
    <dgm:pt modelId="{AAD00104-6B9D-4A4E-A127-3774B9D0BF00}" type="pres">
      <dgm:prSet presAssocID="{0DBA21AE-CC4A-4D8D-9268-286D058EB5D2}" presName="bgRect" presStyleLbl="bgShp" presStyleIdx="2" presStyleCnt="6"/>
      <dgm:spPr>
        <a:solidFill>
          <a:srgbClr val="C00000"/>
        </a:solidFill>
      </dgm:spPr>
    </dgm:pt>
    <dgm:pt modelId="{B71704D7-8A83-4D76-B0FA-CDDA1CF34291}" type="pres">
      <dgm:prSet presAssocID="{0DBA21AE-CC4A-4D8D-9268-286D058EB5D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vros"/>
        </a:ext>
      </dgm:extLst>
    </dgm:pt>
    <dgm:pt modelId="{8EB26BD1-E7C0-4A1B-B4C9-25319D7A3D38}" type="pres">
      <dgm:prSet presAssocID="{0DBA21AE-CC4A-4D8D-9268-286D058EB5D2}" presName="spaceRect" presStyleCnt="0"/>
      <dgm:spPr/>
    </dgm:pt>
    <dgm:pt modelId="{7818DF59-DFCB-4DA5-9FCF-D7D6C128843C}" type="pres">
      <dgm:prSet presAssocID="{0DBA21AE-CC4A-4D8D-9268-286D058EB5D2}" presName="parTx" presStyleLbl="revTx" presStyleIdx="2" presStyleCnt="6">
        <dgm:presLayoutVars>
          <dgm:chMax val="0"/>
          <dgm:chPref val="0"/>
        </dgm:presLayoutVars>
      </dgm:prSet>
      <dgm:spPr/>
    </dgm:pt>
    <dgm:pt modelId="{EE716204-CCDD-476C-ACE8-D8DDFBBAEEBA}" type="pres">
      <dgm:prSet presAssocID="{B68D04C4-4492-4578-B0F6-E8ABAA642DD0}" presName="sibTrans" presStyleCnt="0"/>
      <dgm:spPr/>
    </dgm:pt>
    <dgm:pt modelId="{9E809DED-F3A8-4612-B2F7-D9A609D07285}" type="pres">
      <dgm:prSet presAssocID="{E6A88CEE-C82C-4552-B7D7-E2009993EAAA}" presName="compNode" presStyleCnt="0"/>
      <dgm:spPr/>
    </dgm:pt>
    <dgm:pt modelId="{B1161E9F-4636-4614-BA05-9830EAAD88CD}" type="pres">
      <dgm:prSet presAssocID="{E6A88CEE-C82C-4552-B7D7-E2009993EAAA}" presName="bgRect" presStyleLbl="bgShp" presStyleIdx="3" presStyleCnt="6"/>
      <dgm:spPr>
        <a:solidFill>
          <a:srgbClr val="C00000"/>
        </a:solidFill>
      </dgm:spPr>
    </dgm:pt>
    <dgm:pt modelId="{1B44661B-11DA-4BF8-B21D-7C463376189D}" type="pres">
      <dgm:prSet presAssocID="{E6A88CEE-C82C-4552-B7D7-E2009993EAA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5AF30CA0-0D04-40AA-8CE6-280F57F014C8}" type="pres">
      <dgm:prSet presAssocID="{E6A88CEE-C82C-4552-B7D7-E2009993EAAA}" presName="spaceRect" presStyleCnt="0"/>
      <dgm:spPr/>
    </dgm:pt>
    <dgm:pt modelId="{0DEA00ED-CD15-4720-B7E7-7038241B6975}" type="pres">
      <dgm:prSet presAssocID="{E6A88CEE-C82C-4552-B7D7-E2009993EAAA}" presName="parTx" presStyleLbl="revTx" presStyleIdx="3" presStyleCnt="6">
        <dgm:presLayoutVars>
          <dgm:chMax val="0"/>
          <dgm:chPref val="0"/>
        </dgm:presLayoutVars>
      </dgm:prSet>
      <dgm:spPr/>
    </dgm:pt>
    <dgm:pt modelId="{DC683E45-7A7D-4234-968C-B39D61BE939B}" type="pres">
      <dgm:prSet presAssocID="{1361F81C-7B79-4F10-A7FB-1E56C1059FEF}" presName="sibTrans" presStyleCnt="0"/>
      <dgm:spPr/>
    </dgm:pt>
    <dgm:pt modelId="{34E5D269-FA6B-43BA-877C-CC1FD9E274B8}" type="pres">
      <dgm:prSet presAssocID="{E893FD27-B380-40BF-9D9F-14C6C1ECDB31}" presName="compNode" presStyleCnt="0"/>
      <dgm:spPr/>
    </dgm:pt>
    <dgm:pt modelId="{4BBEF392-3DF3-4357-B016-B00D9C38B9B6}" type="pres">
      <dgm:prSet presAssocID="{E893FD27-B380-40BF-9D9F-14C6C1ECDB31}" presName="bgRect" presStyleLbl="bgShp" presStyleIdx="4" presStyleCnt="6"/>
      <dgm:spPr>
        <a:solidFill>
          <a:srgbClr val="C00000"/>
        </a:solidFill>
      </dgm:spPr>
    </dgm:pt>
    <dgm:pt modelId="{9DC3BD66-202D-4C0F-900D-1F076E1A6E42}" type="pres">
      <dgm:prSet presAssocID="{E893FD27-B380-40BF-9D9F-14C6C1ECDB31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perto de mão"/>
        </a:ext>
      </dgm:extLst>
    </dgm:pt>
    <dgm:pt modelId="{6617E60A-9FAD-4BFB-BC77-3C257941946A}" type="pres">
      <dgm:prSet presAssocID="{E893FD27-B380-40BF-9D9F-14C6C1ECDB31}" presName="spaceRect" presStyleCnt="0"/>
      <dgm:spPr/>
    </dgm:pt>
    <dgm:pt modelId="{D79A9538-37AA-45EC-A1CE-9BE7C48D945B}" type="pres">
      <dgm:prSet presAssocID="{E893FD27-B380-40BF-9D9F-14C6C1ECDB31}" presName="parTx" presStyleLbl="revTx" presStyleIdx="4" presStyleCnt="6">
        <dgm:presLayoutVars>
          <dgm:chMax val="0"/>
          <dgm:chPref val="0"/>
        </dgm:presLayoutVars>
      </dgm:prSet>
      <dgm:spPr/>
    </dgm:pt>
    <dgm:pt modelId="{926AFB81-CF47-42C2-A783-A3EFDFEC89E1}" type="pres">
      <dgm:prSet presAssocID="{11DEB6FE-BA88-459F-BD43-50AEF97C0D56}" presName="sibTrans" presStyleCnt="0"/>
      <dgm:spPr/>
    </dgm:pt>
    <dgm:pt modelId="{27DB6E22-92A1-494A-A526-CD5DB5ACD8C4}" type="pres">
      <dgm:prSet presAssocID="{9323EE1D-775F-4C7F-BBD7-F68B9693FBEE}" presName="compNode" presStyleCnt="0"/>
      <dgm:spPr/>
    </dgm:pt>
    <dgm:pt modelId="{63E0DC85-B71F-4D9E-A5BE-0EC77E5141F1}" type="pres">
      <dgm:prSet presAssocID="{9323EE1D-775F-4C7F-BBD7-F68B9693FBEE}" presName="bgRect" presStyleLbl="bgShp" presStyleIdx="5" presStyleCnt="6"/>
      <dgm:spPr>
        <a:solidFill>
          <a:srgbClr val="C00000"/>
        </a:solidFill>
      </dgm:spPr>
    </dgm:pt>
    <dgm:pt modelId="{E237342F-9085-4692-BB9E-E86D53A9FD3F}" type="pres">
      <dgm:prSet presAssocID="{9323EE1D-775F-4C7F-BBD7-F68B9693FBE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a de seleção"/>
        </a:ext>
      </dgm:extLst>
    </dgm:pt>
    <dgm:pt modelId="{4C78AEBD-AF85-4613-B52E-B25FC7C8D9A2}" type="pres">
      <dgm:prSet presAssocID="{9323EE1D-775F-4C7F-BBD7-F68B9693FBEE}" presName="spaceRect" presStyleCnt="0"/>
      <dgm:spPr/>
    </dgm:pt>
    <dgm:pt modelId="{CD6B10D7-33EE-4883-A611-EA28CC6311D8}" type="pres">
      <dgm:prSet presAssocID="{9323EE1D-775F-4C7F-BBD7-F68B9693FBEE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865A8C06-DBD9-4DFE-9901-764E1B637F40}" type="presOf" srcId="{D39B019A-4A96-4B5E-B5D1-065F1EF2D0E1}" destId="{4C85B0DF-60E0-4C58-BE92-39A992056AFC}" srcOrd="0" destOrd="0" presId="urn:microsoft.com/office/officeart/2018/2/layout/IconVerticalSolidList"/>
    <dgm:cxn modelId="{4059EA26-C9B8-46C5-88C2-3D8D7F177D42}" srcId="{D39B019A-4A96-4B5E-B5D1-065F1EF2D0E1}" destId="{E893FD27-B380-40BF-9D9F-14C6C1ECDB31}" srcOrd="4" destOrd="0" parTransId="{DE8A3C5A-359B-4DDB-94F4-E15551EDD1CE}" sibTransId="{11DEB6FE-BA88-459F-BD43-50AEF97C0D56}"/>
    <dgm:cxn modelId="{65F5812D-3673-4AB0-A33C-2F46624F7ED2}" type="presOf" srcId="{0DBA21AE-CC4A-4D8D-9268-286D058EB5D2}" destId="{7818DF59-DFCB-4DA5-9FCF-D7D6C128843C}" srcOrd="0" destOrd="0" presId="urn:microsoft.com/office/officeart/2018/2/layout/IconVerticalSolidList"/>
    <dgm:cxn modelId="{136B995F-8691-460A-A969-9FF22B20A776}" srcId="{D39B019A-4A96-4B5E-B5D1-065F1EF2D0E1}" destId="{8CEA8438-4500-472B-A9BB-5E9139BDE792}" srcOrd="1" destOrd="0" parTransId="{915543FF-232F-459D-AC32-60A5A2CAF6BC}" sibTransId="{C312BCCB-A092-4F87-9BF7-FBB555FEE3C4}"/>
    <dgm:cxn modelId="{A2FF0D4D-7A88-4F88-8E38-60865E30F591}" srcId="{D39B019A-4A96-4B5E-B5D1-065F1EF2D0E1}" destId="{4DDF19A0-C3F6-4D59-A224-ED50B3052642}" srcOrd="0" destOrd="0" parTransId="{525CEDF1-A1DE-45BE-B244-727EC4203C2F}" sibTransId="{F966847E-0B3D-4146-9A9B-7FB775DDBF19}"/>
    <dgm:cxn modelId="{7DE6B174-6E87-4EB1-8D4C-B9266D204CE3}" type="presOf" srcId="{9323EE1D-775F-4C7F-BBD7-F68B9693FBEE}" destId="{CD6B10D7-33EE-4883-A611-EA28CC6311D8}" srcOrd="0" destOrd="0" presId="urn:microsoft.com/office/officeart/2018/2/layout/IconVerticalSolidList"/>
    <dgm:cxn modelId="{8AB9FF85-6367-4F4D-A60D-7399545CA447}" type="presOf" srcId="{E6A88CEE-C82C-4552-B7D7-E2009993EAAA}" destId="{0DEA00ED-CD15-4720-B7E7-7038241B6975}" srcOrd="0" destOrd="0" presId="urn:microsoft.com/office/officeart/2018/2/layout/IconVerticalSolidList"/>
    <dgm:cxn modelId="{0AE2389D-ABEA-4B74-9692-F233FBCE4336}" srcId="{D39B019A-4A96-4B5E-B5D1-065F1EF2D0E1}" destId="{9323EE1D-775F-4C7F-BBD7-F68B9693FBEE}" srcOrd="5" destOrd="0" parTransId="{7D097FDD-233A-4EFF-916B-676E12B133DF}" sibTransId="{E8B08A8D-6ED8-4FAC-BFD2-849057049B3D}"/>
    <dgm:cxn modelId="{EE0206AD-250C-4A7D-B384-C5C2A3719F59}" srcId="{D39B019A-4A96-4B5E-B5D1-065F1EF2D0E1}" destId="{0DBA21AE-CC4A-4D8D-9268-286D058EB5D2}" srcOrd="2" destOrd="0" parTransId="{6DDA5AC4-6799-4304-A5B8-161ACC34957C}" sibTransId="{B68D04C4-4492-4578-B0F6-E8ABAA642DD0}"/>
    <dgm:cxn modelId="{6861A5CE-FADF-43D2-8D50-1D63AD54E83B}" type="presOf" srcId="{4DDF19A0-C3F6-4D59-A224-ED50B3052642}" destId="{E42C7BAD-2D1C-4528-9285-5BED0552664F}" srcOrd="0" destOrd="0" presId="urn:microsoft.com/office/officeart/2018/2/layout/IconVerticalSolidList"/>
    <dgm:cxn modelId="{6A9202E1-7BDE-4546-9935-321AE3687CDD}" srcId="{D39B019A-4A96-4B5E-B5D1-065F1EF2D0E1}" destId="{E6A88CEE-C82C-4552-B7D7-E2009993EAAA}" srcOrd="3" destOrd="0" parTransId="{B0D00ADA-6E76-439A-BBE6-F0FEBBCFE3DB}" sibTransId="{1361F81C-7B79-4F10-A7FB-1E56C1059FEF}"/>
    <dgm:cxn modelId="{AC2C2FF8-E55B-4DC0-B2B2-A5ECD531EAAB}" type="presOf" srcId="{E893FD27-B380-40BF-9D9F-14C6C1ECDB31}" destId="{D79A9538-37AA-45EC-A1CE-9BE7C48D945B}" srcOrd="0" destOrd="0" presId="urn:microsoft.com/office/officeart/2018/2/layout/IconVerticalSolidList"/>
    <dgm:cxn modelId="{F23DD6FC-F739-4E6F-A686-33559571B8F4}" type="presOf" srcId="{8CEA8438-4500-472B-A9BB-5E9139BDE792}" destId="{308796A8-D2AB-4684-ABB0-6D77FBEE2B40}" srcOrd="0" destOrd="0" presId="urn:microsoft.com/office/officeart/2018/2/layout/IconVerticalSolidList"/>
    <dgm:cxn modelId="{F0815C74-5CBE-4018-A9DD-A7425ACAC397}" type="presParOf" srcId="{4C85B0DF-60E0-4C58-BE92-39A992056AFC}" destId="{9E98BA1E-456A-4207-9B40-FC5D45E934DD}" srcOrd="0" destOrd="0" presId="urn:microsoft.com/office/officeart/2018/2/layout/IconVerticalSolidList"/>
    <dgm:cxn modelId="{55C6EFAB-1270-4ECF-9039-10F8426E49DD}" type="presParOf" srcId="{9E98BA1E-456A-4207-9B40-FC5D45E934DD}" destId="{A1509319-45E6-472F-B413-051D27768464}" srcOrd="0" destOrd="0" presId="urn:microsoft.com/office/officeart/2018/2/layout/IconVerticalSolidList"/>
    <dgm:cxn modelId="{CC98CD5E-F346-4784-A5DF-E8FD13DDA923}" type="presParOf" srcId="{9E98BA1E-456A-4207-9B40-FC5D45E934DD}" destId="{45AA2D75-C753-4E36-B759-F29F4A80C2FE}" srcOrd="1" destOrd="0" presId="urn:microsoft.com/office/officeart/2018/2/layout/IconVerticalSolidList"/>
    <dgm:cxn modelId="{86F4427A-24F5-4554-B8F3-163C6B712B22}" type="presParOf" srcId="{9E98BA1E-456A-4207-9B40-FC5D45E934DD}" destId="{F42B844F-C611-46F7-9D83-6A2AD51A9BB5}" srcOrd="2" destOrd="0" presId="urn:microsoft.com/office/officeart/2018/2/layout/IconVerticalSolidList"/>
    <dgm:cxn modelId="{58EE0B61-5312-4D29-9067-FC68ACE0CF7F}" type="presParOf" srcId="{9E98BA1E-456A-4207-9B40-FC5D45E934DD}" destId="{E42C7BAD-2D1C-4528-9285-5BED0552664F}" srcOrd="3" destOrd="0" presId="urn:microsoft.com/office/officeart/2018/2/layout/IconVerticalSolidList"/>
    <dgm:cxn modelId="{069F9EFC-4686-4E46-B49B-548FD867D200}" type="presParOf" srcId="{4C85B0DF-60E0-4C58-BE92-39A992056AFC}" destId="{988CC944-1AB3-45A7-8DC9-D0D47F36AC5D}" srcOrd="1" destOrd="0" presId="urn:microsoft.com/office/officeart/2018/2/layout/IconVerticalSolidList"/>
    <dgm:cxn modelId="{16694D6E-30C3-4BF7-BBA0-450197F4857D}" type="presParOf" srcId="{4C85B0DF-60E0-4C58-BE92-39A992056AFC}" destId="{BDAD21B7-3527-4952-A6F3-4B05EE329A1E}" srcOrd="2" destOrd="0" presId="urn:microsoft.com/office/officeart/2018/2/layout/IconVerticalSolidList"/>
    <dgm:cxn modelId="{AB74229C-FD86-457C-B373-B1285E5A73C0}" type="presParOf" srcId="{BDAD21B7-3527-4952-A6F3-4B05EE329A1E}" destId="{989F2243-8D5A-4A09-80BF-D6E3E40B9BF1}" srcOrd="0" destOrd="0" presId="urn:microsoft.com/office/officeart/2018/2/layout/IconVerticalSolidList"/>
    <dgm:cxn modelId="{497B4471-5BBF-45BC-ADC4-A6A27FB92025}" type="presParOf" srcId="{BDAD21B7-3527-4952-A6F3-4B05EE329A1E}" destId="{2356A84C-7A71-466C-80AE-A2E52BE89A57}" srcOrd="1" destOrd="0" presId="urn:microsoft.com/office/officeart/2018/2/layout/IconVerticalSolidList"/>
    <dgm:cxn modelId="{FB586D92-5B50-4D40-AB0C-80C70DD08820}" type="presParOf" srcId="{BDAD21B7-3527-4952-A6F3-4B05EE329A1E}" destId="{34719848-234F-484F-BA21-E64D57AFCF7B}" srcOrd="2" destOrd="0" presId="urn:microsoft.com/office/officeart/2018/2/layout/IconVerticalSolidList"/>
    <dgm:cxn modelId="{BDC6EE37-2389-408B-84C2-46496D088B01}" type="presParOf" srcId="{BDAD21B7-3527-4952-A6F3-4B05EE329A1E}" destId="{308796A8-D2AB-4684-ABB0-6D77FBEE2B40}" srcOrd="3" destOrd="0" presId="urn:microsoft.com/office/officeart/2018/2/layout/IconVerticalSolidList"/>
    <dgm:cxn modelId="{9D6C3D36-650B-4C4A-813D-BA38A5B79ED4}" type="presParOf" srcId="{4C85B0DF-60E0-4C58-BE92-39A992056AFC}" destId="{34B45E12-C5A9-4744-B9CE-996123CAA999}" srcOrd="3" destOrd="0" presId="urn:microsoft.com/office/officeart/2018/2/layout/IconVerticalSolidList"/>
    <dgm:cxn modelId="{7C0B5514-0ED4-4758-B38C-A3310D04EA7C}" type="presParOf" srcId="{4C85B0DF-60E0-4C58-BE92-39A992056AFC}" destId="{AAB8975E-5E8F-4FF8-8C2E-A968728E310C}" srcOrd="4" destOrd="0" presId="urn:microsoft.com/office/officeart/2018/2/layout/IconVerticalSolidList"/>
    <dgm:cxn modelId="{68517B23-D2F9-472D-BAAD-817E93494728}" type="presParOf" srcId="{AAB8975E-5E8F-4FF8-8C2E-A968728E310C}" destId="{AAD00104-6B9D-4A4E-A127-3774B9D0BF00}" srcOrd="0" destOrd="0" presId="urn:microsoft.com/office/officeart/2018/2/layout/IconVerticalSolidList"/>
    <dgm:cxn modelId="{682783C0-1833-4717-809C-B19C5142D5A1}" type="presParOf" srcId="{AAB8975E-5E8F-4FF8-8C2E-A968728E310C}" destId="{B71704D7-8A83-4D76-B0FA-CDDA1CF34291}" srcOrd="1" destOrd="0" presId="urn:microsoft.com/office/officeart/2018/2/layout/IconVerticalSolidList"/>
    <dgm:cxn modelId="{3B3AB1B6-37D6-40E6-942E-438A18212E40}" type="presParOf" srcId="{AAB8975E-5E8F-4FF8-8C2E-A968728E310C}" destId="{8EB26BD1-E7C0-4A1B-B4C9-25319D7A3D38}" srcOrd="2" destOrd="0" presId="urn:microsoft.com/office/officeart/2018/2/layout/IconVerticalSolidList"/>
    <dgm:cxn modelId="{48410734-2132-49CC-909F-39C54457CD5A}" type="presParOf" srcId="{AAB8975E-5E8F-4FF8-8C2E-A968728E310C}" destId="{7818DF59-DFCB-4DA5-9FCF-D7D6C128843C}" srcOrd="3" destOrd="0" presId="urn:microsoft.com/office/officeart/2018/2/layout/IconVerticalSolidList"/>
    <dgm:cxn modelId="{06FA9E8E-FAD6-49E0-B880-2347540C93C7}" type="presParOf" srcId="{4C85B0DF-60E0-4C58-BE92-39A992056AFC}" destId="{EE716204-CCDD-476C-ACE8-D8DDFBBAEEBA}" srcOrd="5" destOrd="0" presId="urn:microsoft.com/office/officeart/2018/2/layout/IconVerticalSolidList"/>
    <dgm:cxn modelId="{81EDAF34-0EE7-4D78-8C63-9454410E9795}" type="presParOf" srcId="{4C85B0DF-60E0-4C58-BE92-39A992056AFC}" destId="{9E809DED-F3A8-4612-B2F7-D9A609D07285}" srcOrd="6" destOrd="0" presId="urn:microsoft.com/office/officeart/2018/2/layout/IconVerticalSolidList"/>
    <dgm:cxn modelId="{4232616E-8798-45E3-8910-C8945FC0807B}" type="presParOf" srcId="{9E809DED-F3A8-4612-B2F7-D9A609D07285}" destId="{B1161E9F-4636-4614-BA05-9830EAAD88CD}" srcOrd="0" destOrd="0" presId="urn:microsoft.com/office/officeart/2018/2/layout/IconVerticalSolidList"/>
    <dgm:cxn modelId="{3715D11C-AB9B-4DD8-BE9E-04D58642FB3F}" type="presParOf" srcId="{9E809DED-F3A8-4612-B2F7-D9A609D07285}" destId="{1B44661B-11DA-4BF8-B21D-7C463376189D}" srcOrd="1" destOrd="0" presId="urn:microsoft.com/office/officeart/2018/2/layout/IconVerticalSolidList"/>
    <dgm:cxn modelId="{087377A2-7478-4D01-916B-AE5DF28D9B10}" type="presParOf" srcId="{9E809DED-F3A8-4612-B2F7-D9A609D07285}" destId="{5AF30CA0-0D04-40AA-8CE6-280F57F014C8}" srcOrd="2" destOrd="0" presId="urn:microsoft.com/office/officeart/2018/2/layout/IconVerticalSolidList"/>
    <dgm:cxn modelId="{F8C99CB0-5D79-4EEB-A411-A65D268DE2A2}" type="presParOf" srcId="{9E809DED-F3A8-4612-B2F7-D9A609D07285}" destId="{0DEA00ED-CD15-4720-B7E7-7038241B6975}" srcOrd="3" destOrd="0" presId="urn:microsoft.com/office/officeart/2018/2/layout/IconVerticalSolidList"/>
    <dgm:cxn modelId="{6E9C16B5-0A07-44FE-A884-4AA85AE1106F}" type="presParOf" srcId="{4C85B0DF-60E0-4C58-BE92-39A992056AFC}" destId="{DC683E45-7A7D-4234-968C-B39D61BE939B}" srcOrd="7" destOrd="0" presId="urn:microsoft.com/office/officeart/2018/2/layout/IconVerticalSolidList"/>
    <dgm:cxn modelId="{2C9C549B-17F0-40E1-9C8D-213C2D9E712E}" type="presParOf" srcId="{4C85B0DF-60E0-4C58-BE92-39A992056AFC}" destId="{34E5D269-FA6B-43BA-877C-CC1FD9E274B8}" srcOrd="8" destOrd="0" presId="urn:microsoft.com/office/officeart/2018/2/layout/IconVerticalSolidList"/>
    <dgm:cxn modelId="{1F70CA5E-3B8C-4592-89A7-D57BFBDF707A}" type="presParOf" srcId="{34E5D269-FA6B-43BA-877C-CC1FD9E274B8}" destId="{4BBEF392-3DF3-4357-B016-B00D9C38B9B6}" srcOrd="0" destOrd="0" presId="urn:microsoft.com/office/officeart/2018/2/layout/IconVerticalSolidList"/>
    <dgm:cxn modelId="{A85860BD-917A-4CF3-AF6F-E8A3CAD4B096}" type="presParOf" srcId="{34E5D269-FA6B-43BA-877C-CC1FD9E274B8}" destId="{9DC3BD66-202D-4C0F-900D-1F076E1A6E42}" srcOrd="1" destOrd="0" presId="urn:microsoft.com/office/officeart/2018/2/layout/IconVerticalSolidList"/>
    <dgm:cxn modelId="{94A8C18C-5B34-4A95-98FA-479A302C35D2}" type="presParOf" srcId="{34E5D269-FA6B-43BA-877C-CC1FD9E274B8}" destId="{6617E60A-9FAD-4BFB-BC77-3C257941946A}" srcOrd="2" destOrd="0" presId="urn:microsoft.com/office/officeart/2018/2/layout/IconVerticalSolidList"/>
    <dgm:cxn modelId="{03B1A1F1-4D01-41B4-A17D-D128977209FF}" type="presParOf" srcId="{34E5D269-FA6B-43BA-877C-CC1FD9E274B8}" destId="{D79A9538-37AA-45EC-A1CE-9BE7C48D945B}" srcOrd="3" destOrd="0" presId="urn:microsoft.com/office/officeart/2018/2/layout/IconVerticalSolidList"/>
    <dgm:cxn modelId="{F5BF5BBB-06E7-444C-ABB1-8AB0D0399E91}" type="presParOf" srcId="{4C85B0DF-60E0-4C58-BE92-39A992056AFC}" destId="{926AFB81-CF47-42C2-A783-A3EFDFEC89E1}" srcOrd="9" destOrd="0" presId="urn:microsoft.com/office/officeart/2018/2/layout/IconVerticalSolidList"/>
    <dgm:cxn modelId="{71328164-A260-4765-9809-6DAE3BA6B9C2}" type="presParOf" srcId="{4C85B0DF-60E0-4C58-BE92-39A992056AFC}" destId="{27DB6E22-92A1-494A-A526-CD5DB5ACD8C4}" srcOrd="10" destOrd="0" presId="urn:microsoft.com/office/officeart/2018/2/layout/IconVerticalSolidList"/>
    <dgm:cxn modelId="{CD704649-E72B-4486-8073-DDB78ED904CF}" type="presParOf" srcId="{27DB6E22-92A1-494A-A526-CD5DB5ACD8C4}" destId="{63E0DC85-B71F-4D9E-A5BE-0EC77E5141F1}" srcOrd="0" destOrd="0" presId="urn:microsoft.com/office/officeart/2018/2/layout/IconVerticalSolidList"/>
    <dgm:cxn modelId="{10E22E18-8FF4-4AB7-B77B-ADD8F05DDD55}" type="presParOf" srcId="{27DB6E22-92A1-494A-A526-CD5DB5ACD8C4}" destId="{E237342F-9085-4692-BB9E-E86D53A9FD3F}" srcOrd="1" destOrd="0" presId="urn:microsoft.com/office/officeart/2018/2/layout/IconVerticalSolidList"/>
    <dgm:cxn modelId="{E34F8562-4420-4DA0-A890-7541E530D45F}" type="presParOf" srcId="{27DB6E22-92A1-494A-A526-CD5DB5ACD8C4}" destId="{4C78AEBD-AF85-4613-B52E-B25FC7C8D9A2}" srcOrd="2" destOrd="0" presId="urn:microsoft.com/office/officeart/2018/2/layout/IconVerticalSolidList"/>
    <dgm:cxn modelId="{670929F5-00B3-4CB4-A516-EBFD3FE511A5}" type="presParOf" srcId="{27DB6E22-92A1-494A-A526-CD5DB5ACD8C4}" destId="{CD6B10D7-33EE-4883-A611-EA28CC6311D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509319-45E6-472F-B413-051D27768464}">
      <dsp:nvSpPr>
        <dsp:cNvPr id="0" name=""/>
        <dsp:cNvSpPr/>
      </dsp:nvSpPr>
      <dsp:spPr>
        <a:xfrm>
          <a:off x="0" y="1178"/>
          <a:ext cx="9601200" cy="502200"/>
        </a:xfrm>
        <a:prstGeom prst="roundRect">
          <a:avLst>
            <a:gd name="adj" fmla="val 1000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5AA2D75-C753-4E36-B759-F29F4A80C2FE}">
      <dsp:nvSpPr>
        <dsp:cNvPr id="0" name=""/>
        <dsp:cNvSpPr/>
      </dsp:nvSpPr>
      <dsp:spPr>
        <a:xfrm>
          <a:off x="151915" y="114173"/>
          <a:ext cx="276210" cy="2762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42C7BAD-2D1C-4528-9285-5BED0552664F}">
      <dsp:nvSpPr>
        <dsp:cNvPr id="0" name=""/>
        <dsp:cNvSpPr/>
      </dsp:nvSpPr>
      <dsp:spPr>
        <a:xfrm>
          <a:off x="580041" y="1178"/>
          <a:ext cx="9021158" cy="502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150" tIns="53150" rIns="53150" bIns="531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>
              <a:solidFill>
                <a:schemeClr val="bg1">
                  <a:lumMod val="85000"/>
                </a:schemeClr>
              </a:solidFill>
            </a:rPr>
            <a:t>Fácil acesso à informações vitais sobre a escola</a:t>
          </a:r>
          <a:endParaRPr lang="en-US" sz="1900" kern="1200" dirty="0">
            <a:solidFill>
              <a:schemeClr val="bg1">
                <a:lumMod val="85000"/>
              </a:schemeClr>
            </a:solidFill>
          </a:endParaRPr>
        </a:p>
      </dsp:txBody>
      <dsp:txXfrm>
        <a:off x="580041" y="1178"/>
        <a:ext cx="9021158" cy="502200"/>
      </dsp:txXfrm>
    </dsp:sp>
    <dsp:sp modelId="{989F2243-8D5A-4A09-80BF-D6E3E40B9BF1}">
      <dsp:nvSpPr>
        <dsp:cNvPr id="0" name=""/>
        <dsp:cNvSpPr/>
      </dsp:nvSpPr>
      <dsp:spPr>
        <a:xfrm>
          <a:off x="0" y="628929"/>
          <a:ext cx="9601200" cy="502200"/>
        </a:xfrm>
        <a:prstGeom prst="roundRect">
          <a:avLst>
            <a:gd name="adj" fmla="val 1000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356A84C-7A71-466C-80AE-A2E52BE89A57}">
      <dsp:nvSpPr>
        <dsp:cNvPr id="0" name=""/>
        <dsp:cNvSpPr/>
      </dsp:nvSpPr>
      <dsp:spPr>
        <a:xfrm>
          <a:off x="151915" y="741924"/>
          <a:ext cx="276210" cy="2762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8796A8-D2AB-4684-ABB0-6D77FBEE2B40}">
      <dsp:nvSpPr>
        <dsp:cNvPr id="0" name=""/>
        <dsp:cNvSpPr/>
      </dsp:nvSpPr>
      <dsp:spPr>
        <a:xfrm>
          <a:off x="580041" y="628929"/>
          <a:ext cx="9021158" cy="502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150" tIns="53150" rIns="53150" bIns="531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>
              <a:solidFill>
                <a:schemeClr val="bg1">
                  <a:lumMod val="85000"/>
                </a:schemeClr>
              </a:solidFill>
            </a:rPr>
            <a:t>Gerenciamento de salas e eventos</a:t>
          </a:r>
          <a:endParaRPr lang="en-US" sz="1900" kern="1200" dirty="0">
            <a:solidFill>
              <a:schemeClr val="bg1">
                <a:lumMod val="85000"/>
              </a:schemeClr>
            </a:solidFill>
          </a:endParaRPr>
        </a:p>
      </dsp:txBody>
      <dsp:txXfrm>
        <a:off x="580041" y="628929"/>
        <a:ext cx="9021158" cy="502200"/>
      </dsp:txXfrm>
    </dsp:sp>
    <dsp:sp modelId="{AAD00104-6B9D-4A4E-A127-3774B9D0BF00}">
      <dsp:nvSpPr>
        <dsp:cNvPr id="0" name=""/>
        <dsp:cNvSpPr/>
      </dsp:nvSpPr>
      <dsp:spPr>
        <a:xfrm>
          <a:off x="0" y="1256680"/>
          <a:ext cx="9601200" cy="502200"/>
        </a:xfrm>
        <a:prstGeom prst="roundRect">
          <a:avLst>
            <a:gd name="adj" fmla="val 1000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71704D7-8A83-4D76-B0FA-CDDA1CF34291}">
      <dsp:nvSpPr>
        <dsp:cNvPr id="0" name=""/>
        <dsp:cNvSpPr/>
      </dsp:nvSpPr>
      <dsp:spPr>
        <a:xfrm>
          <a:off x="151915" y="1369675"/>
          <a:ext cx="276210" cy="2762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818DF59-DFCB-4DA5-9FCF-D7D6C128843C}">
      <dsp:nvSpPr>
        <dsp:cNvPr id="0" name=""/>
        <dsp:cNvSpPr/>
      </dsp:nvSpPr>
      <dsp:spPr>
        <a:xfrm>
          <a:off x="580041" y="1256680"/>
          <a:ext cx="9021158" cy="502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150" tIns="53150" rIns="53150" bIns="531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>
              <a:solidFill>
                <a:schemeClr val="bg1">
                  <a:lumMod val="85000"/>
                </a:schemeClr>
              </a:solidFill>
            </a:rPr>
            <a:t>Gerenciamento de empréstimos de livro</a:t>
          </a:r>
          <a:endParaRPr lang="en-US" sz="1900" kern="1200" dirty="0">
            <a:solidFill>
              <a:schemeClr val="bg1">
                <a:lumMod val="85000"/>
              </a:schemeClr>
            </a:solidFill>
          </a:endParaRPr>
        </a:p>
      </dsp:txBody>
      <dsp:txXfrm>
        <a:off x="580041" y="1256680"/>
        <a:ext cx="9021158" cy="502200"/>
      </dsp:txXfrm>
    </dsp:sp>
    <dsp:sp modelId="{B1161E9F-4636-4614-BA05-9830EAAD88CD}">
      <dsp:nvSpPr>
        <dsp:cNvPr id="0" name=""/>
        <dsp:cNvSpPr/>
      </dsp:nvSpPr>
      <dsp:spPr>
        <a:xfrm>
          <a:off x="0" y="1884431"/>
          <a:ext cx="9601200" cy="502200"/>
        </a:xfrm>
        <a:prstGeom prst="roundRect">
          <a:avLst>
            <a:gd name="adj" fmla="val 1000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B44661B-11DA-4BF8-B21D-7C463376189D}">
      <dsp:nvSpPr>
        <dsp:cNvPr id="0" name=""/>
        <dsp:cNvSpPr/>
      </dsp:nvSpPr>
      <dsp:spPr>
        <a:xfrm>
          <a:off x="151915" y="1997426"/>
          <a:ext cx="276210" cy="27621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EA00ED-CD15-4720-B7E7-7038241B6975}">
      <dsp:nvSpPr>
        <dsp:cNvPr id="0" name=""/>
        <dsp:cNvSpPr/>
      </dsp:nvSpPr>
      <dsp:spPr>
        <a:xfrm>
          <a:off x="580041" y="1884431"/>
          <a:ext cx="9021158" cy="502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150" tIns="53150" rIns="53150" bIns="531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>
              <a:solidFill>
                <a:schemeClr val="bg1">
                  <a:lumMod val="85000"/>
                </a:schemeClr>
              </a:solidFill>
            </a:rPr>
            <a:t>Organizar salários de funcionários, educadores e estagiários</a:t>
          </a:r>
          <a:endParaRPr lang="en-US" sz="1900" kern="1200" dirty="0">
            <a:solidFill>
              <a:schemeClr val="bg1">
                <a:lumMod val="85000"/>
              </a:schemeClr>
            </a:solidFill>
          </a:endParaRPr>
        </a:p>
      </dsp:txBody>
      <dsp:txXfrm>
        <a:off x="580041" y="1884431"/>
        <a:ext cx="9021158" cy="502200"/>
      </dsp:txXfrm>
    </dsp:sp>
    <dsp:sp modelId="{4BBEF392-3DF3-4357-B016-B00D9C38B9B6}">
      <dsp:nvSpPr>
        <dsp:cNvPr id="0" name=""/>
        <dsp:cNvSpPr/>
      </dsp:nvSpPr>
      <dsp:spPr>
        <a:xfrm>
          <a:off x="0" y="2512181"/>
          <a:ext cx="9601200" cy="502200"/>
        </a:xfrm>
        <a:prstGeom prst="roundRect">
          <a:avLst>
            <a:gd name="adj" fmla="val 1000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DC3BD66-202D-4C0F-900D-1F076E1A6E42}">
      <dsp:nvSpPr>
        <dsp:cNvPr id="0" name=""/>
        <dsp:cNvSpPr/>
      </dsp:nvSpPr>
      <dsp:spPr>
        <a:xfrm>
          <a:off x="151915" y="2625177"/>
          <a:ext cx="276210" cy="27621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79A9538-37AA-45EC-A1CE-9BE7C48D945B}">
      <dsp:nvSpPr>
        <dsp:cNvPr id="0" name=""/>
        <dsp:cNvSpPr/>
      </dsp:nvSpPr>
      <dsp:spPr>
        <a:xfrm>
          <a:off x="580041" y="2512181"/>
          <a:ext cx="9021158" cy="502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150" tIns="53150" rIns="53150" bIns="531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>
              <a:solidFill>
                <a:schemeClr val="bg1">
                  <a:lumMod val="85000"/>
                </a:schemeClr>
              </a:solidFill>
            </a:rPr>
            <a:t>Gerenciamento de parcerias</a:t>
          </a:r>
          <a:endParaRPr lang="en-US" sz="1900" kern="1200" dirty="0">
            <a:solidFill>
              <a:schemeClr val="bg1">
                <a:lumMod val="85000"/>
              </a:schemeClr>
            </a:solidFill>
          </a:endParaRPr>
        </a:p>
      </dsp:txBody>
      <dsp:txXfrm>
        <a:off x="580041" y="2512181"/>
        <a:ext cx="9021158" cy="502200"/>
      </dsp:txXfrm>
    </dsp:sp>
    <dsp:sp modelId="{63E0DC85-B71F-4D9E-A5BE-0EC77E5141F1}">
      <dsp:nvSpPr>
        <dsp:cNvPr id="0" name=""/>
        <dsp:cNvSpPr/>
      </dsp:nvSpPr>
      <dsp:spPr>
        <a:xfrm>
          <a:off x="0" y="3139932"/>
          <a:ext cx="9601200" cy="502200"/>
        </a:xfrm>
        <a:prstGeom prst="roundRect">
          <a:avLst>
            <a:gd name="adj" fmla="val 1000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237342F-9085-4692-BB9E-E86D53A9FD3F}">
      <dsp:nvSpPr>
        <dsp:cNvPr id="0" name=""/>
        <dsp:cNvSpPr/>
      </dsp:nvSpPr>
      <dsp:spPr>
        <a:xfrm>
          <a:off x="151915" y="3252927"/>
          <a:ext cx="276210" cy="27621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6B10D7-33EE-4883-A611-EA28CC6311D8}">
      <dsp:nvSpPr>
        <dsp:cNvPr id="0" name=""/>
        <dsp:cNvSpPr/>
      </dsp:nvSpPr>
      <dsp:spPr>
        <a:xfrm>
          <a:off x="580041" y="3139932"/>
          <a:ext cx="9021158" cy="502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150" tIns="53150" rIns="53150" bIns="531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>
              <a:solidFill>
                <a:schemeClr val="bg1">
                  <a:lumMod val="85000"/>
                </a:schemeClr>
              </a:solidFill>
            </a:rPr>
            <a:t>Possibilidade de incorporar o banco de dados em um site</a:t>
          </a:r>
          <a:endParaRPr lang="en-US" sz="1900" kern="1200" dirty="0">
            <a:solidFill>
              <a:schemeClr val="bg1">
                <a:lumMod val="85000"/>
              </a:schemeClr>
            </a:solidFill>
          </a:endParaRPr>
        </a:p>
      </dsp:txBody>
      <dsp:txXfrm>
        <a:off x="580041" y="3139932"/>
        <a:ext cx="9021158" cy="5022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2BED07-6713-92AA-40AF-AE58F4F83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5400" y="4701464"/>
            <a:ext cx="8952782" cy="1204036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9EF77-BF49-E4C1-0FC7-56335477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D5853-25AA-1C3D-EAD2-49667479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F0DAD-5850-CAAE-CD25-4D6DDDFF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851B1-0B20-9549-0D70-886AA9D0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0" y="952500"/>
            <a:ext cx="8952781" cy="3748824"/>
          </a:xfrm>
          <a:noFill/>
        </p:spPr>
        <p:txBody>
          <a:bodyPr anchor="b">
            <a:normAutofit/>
          </a:bodyPr>
          <a:lstStyle>
            <a:lvl1pPr algn="l">
              <a:defRPr sz="3200" spc="530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895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C3AB-851A-0D2F-B3AE-5B161CFFC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FD6B-3621-3904-7878-A2825C692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08AE9-D8ED-ED5D-D7B0-A4381177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EF98B-AC81-D122-3D05-9C4E2FE4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FB543-B138-6627-3714-12105D17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825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3DE16D-F1A0-DDB5-A98C-A9055C93D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8334" y="952499"/>
            <a:ext cx="2051165" cy="4953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A548F-8DA7-C53C-1BFE-7C720CB20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2500" y="952499"/>
            <a:ext cx="8235834" cy="4953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EA2C8-1C90-25D0-8B0A-30B73CFD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FF1A4-0404-DA2D-1EA4-828091C0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57155-0F4A-F7B7-C4A8-755572E9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736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8F26-B5E3-8A90-51FC-8520D1D7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A4D95-10F3-6212-8302-5610C43E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81BE7-A53D-441E-0393-0E59412C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10F0-B23F-BF4B-DB66-9BCF734D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5DDEC-13A7-D988-D082-03076F80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90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0CFA-45ED-71B0-EE3E-CCE6D5C1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618211"/>
            <a:ext cx="8412190" cy="3944389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BECA-A01D-7D7A-F2A6-891EC9D22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908858"/>
            <a:ext cx="8412192" cy="67610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6478-6FAF-D420-0B87-6EABB81E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4289B-CB0D-8AFC-7C02-F755C0DC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71E4-8A9E-2A30-D7FE-B3505124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61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F941-C3A7-545F-8046-C7A9AC803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D4277-CFAE-EEF6-3346-61F06D5A3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1" y="2260121"/>
            <a:ext cx="4350026" cy="36568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43384-699D-84FC-C8B5-7BDE49BB4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46574" y="2260120"/>
            <a:ext cx="4350025" cy="3656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49386-AFC8-03DA-4563-07B0A011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ED60A-7704-31D9-7D4D-65C635ED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927DA-3B5E-13B8-0BA8-5DCFF001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68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B55A-280B-BDCB-F966-8578DDE7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966788"/>
            <a:ext cx="10059988" cy="105178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6EA03-7008-14AB-547B-E66EA4EC9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2018581"/>
            <a:ext cx="4350027" cy="544003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29F56-D2C8-71FE-FA59-002819D51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0" y="2774756"/>
            <a:ext cx="4350027" cy="3150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524D2-CA8D-75F3-D089-C2F0E20D4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46572" y="2018581"/>
            <a:ext cx="4350028" cy="544003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9B0E3-5AE5-0516-27BF-9F246137F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46572" y="2774756"/>
            <a:ext cx="4350028" cy="3150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319A7-6048-4735-B2AC-6D6043F14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15F875-F23E-D0D2-9115-CD494FDA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4F88F-F488-D9D5-CF99-AA1750AA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094593-EFC2-EEEF-74CD-BD00F4132A94}"/>
              </a:ext>
            </a:extLst>
          </p:cNvPr>
          <p:cNvCxnSpPr>
            <a:cxnSpLocks/>
          </p:cNvCxnSpPr>
          <p:nvPr/>
        </p:nvCxnSpPr>
        <p:spPr>
          <a:xfrm>
            <a:off x="6657975" y="2625552"/>
            <a:ext cx="42386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851F6D-436C-FA47-8CD1-2C10E735764A}"/>
              </a:ext>
            </a:extLst>
          </p:cNvPr>
          <p:cNvCxnSpPr>
            <a:cxnSpLocks/>
          </p:cNvCxnSpPr>
          <p:nvPr/>
        </p:nvCxnSpPr>
        <p:spPr>
          <a:xfrm>
            <a:off x="1403684" y="2625552"/>
            <a:ext cx="42417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3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B86-9261-4E82-EF65-30F78154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A5E84-E43B-20AE-E80D-47CB0B07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F5797-14F1-9FEB-247C-0E325AF7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5D7AF-1489-8F93-4828-0AE784B8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922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CAF1C-8901-AE05-E52C-D5B95941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D4F90-2973-4FE2-6C2C-5C2AC5C5A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0414B-A7EC-0C14-EFD2-29C5582C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52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78C7-A764-C5E4-A6A4-DC5B1B353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484" y="1306484"/>
            <a:ext cx="3932237" cy="2122516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FE178-4B5D-413B-6583-AB81E8D04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12026"/>
            <a:ext cx="5143500" cy="456565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92F6D-71AB-9630-9DBE-46041C50C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06484" y="3428999"/>
            <a:ext cx="3932237" cy="2133601"/>
          </a:xfrm>
        </p:spPr>
        <p:txBody>
          <a:bodyPr anchor="b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EAAD1-C919-6E2E-32D2-E199025F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8B5D8-E15B-BE38-2A89-BD0F02E1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ECC26-B78C-4CBD-6883-97E80D3E5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48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4EAA-30F7-390A-C77C-2E5BD8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484" y="1307185"/>
            <a:ext cx="3932237" cy="2121813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3A1C34-81AC-D534-67B1-427212289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57702" y="1307186"/>
            <a:ext cx="5038898" cy="459831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1012D-3524-26C6-64C1-8CE6E7A9A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06484" y="3428999"/>
            <a:ext cx="3932237" cy="2133601"/>
          </a:xfrm>
        </p:spPr>
        <p:txBody>
          <a:bodyPr anchor="b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FA6D7-1BE0-F14D-A2F7-4836180B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6B5AC-3F20-FDC1-D579-7C4C6B4E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74ACA-1D54-81FA-70B1-31AB3011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49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792104-6F24-CD50-F55E-22A55084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842963"/>
            <a:ext cx="9601200" cy="1309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059CB-D00E-398D-E4D9-59792FC40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2262188"/>
            <a:ext cx="9601200" cy="3643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FBC38-D897-7CBE-AC89-A95A2222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5DBDDF98-C922-483F-97E9-3E76B0201B42}" type="datetimeFigureOut">
              <a:rPr lang="en-US" smtClean="0"/>
              <a:pPr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28008-2A03-D518-4A75-30816EB0D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91D49-2BD8-1C36-B43A-CF2F91777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28107" y="6199188"/>
            <a:ext cx="619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1B8B3671-A306-4A69-8480-FA9BE839245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87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kern="1200" cap="all" spc="5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75488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9494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5214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23FB3B-24E7-5304-70D8-3CA402902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5E06A5-89B1-CB13-4A3D-5EEDA36AB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1571625"/>
            <a:ext cx="12192000" cy="5286375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8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0CB7B1-082F-E5E4-0010-FA09F6E139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882" y="2398143"/>
            <a:ext cx="5143500" cy="2116348"/>
          </a:xfrm>
          <a:noFill/>
        </p:spPr>
        <p:txBody>
          <a:bodyPr anchor="b">
            <a:normAutofit/>
          </a:bodyPr>
          <a:lstStyle/>
          <a:p>
            <a:r>
              <a:rPr lang="pt-BR" dirty="0"/>
              <a:t>Banco de Dados </a:t>
            </a:r>
            <a:r>
              <a:rPr lang="pt-BR" err="1"/>
              <a:t>EducaLivros</a:t>
            </a:r>
            <a:r>
              <a:rPr lang="pt-BR" dirty="0"/>
              <a:t> Online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88FDE64-8B3F-9C1A-820F-B11C2EC69E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882" y="4514492"/>
            <a:ext cx="4326866" cy="753372"/>
          </a:xfrm>
          <a:noFill/>
        </p:spPr>
        <p:txBody>
          <a:bodyPr anchor="t">
            <a:normAutofit/>
          </a:bodyPr>
          <a:lstStyle/>
          <a:p>
            <a:endParaRPr lang="pt-BR">
              <a:solidFill>
                <a:srgbClr val="FFFFFF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711BF64-C99B-2F90-ADA1-0C08F9BE8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2500" y="952500"/>
            <a:ext cx="10287000" cy="4953000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5794" h="4920343">
                <a:moveTo>
                  <a:pt x="0" y="1451087"/>
                </a:moveTo>
                <a:lnTo>
                  <a:pt x="0" y="0"/>
                </a:lnTo>
                <a:lnTo>
                  <a:pt x="9985794" y="0"/>
                </a:lnTo>
                <a:lnTo>
                  <a:pt x="9985794" y="4920343"/>
                </a:lnTo>
                <a:lnTo>
                  <a:pt x="0" y="4920343"/>
                </a:lnTo>
                <a:lnTo>
                  <a:pt x="0" y="4119525"/>
                </a:lnTo>
              </a:path>
            </a:pathLst>
          </a:cu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481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877879-8E24-C8EC-3F91-2D6430449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8B507A-DDD6-11F7-4886-16CCEE457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371725"/>
            <a:ext cx="9601200" cy="36433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Chega de papéis e planilhas...</a:t>
            </a:r>
          </a:p>
        </p:txBody>
      </p:sp>
      <p:pic>
        <p:nvPicPr>
          <p:cNvPr id="5" name="Gráfico 4" descr="Banco de dados com preenchimento sólido">
            <a:extLst>
              <a:ext uri="{FF2B5EF4-FFF2-40B4-BE49-F238E27FC236}">
                <a16:creationId xmlns:a16="http://schemas.microsoft.com/office/drawing/2014/main" id="{A320062F-97BC-C55F-BB9D-B57BA3ABE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0116" y="1829799"/>
            <a:ext cx="4508090" cy="450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675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3EB32-2BDB-70C5-9A58-D0CF2BFEF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129218"/>
            <a:ext cx="9601200" cy="1309687"/>
          </a:xfrm>
        </p:spPr>
        <p:txBody>
          <a:bodyPr>
            <a:normAutofit/>
          </a:bodyPr>
          <a:lstStyle/>
          <a:p>
            <a:pPr algn="ctr"/>
            <a:r>
              <a:rPr lang="pt-BR" sz="6000" err="1"/>
              <a:t>Bestdata</a:t>
            </a:r>
            <a:endParaRPr lang="pt-BR" sz="600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140739A-93EF-B1EC-5DF7-11FC97B5B781}"/>
              </a:ext>
            </a:extLst>
          </p:cNvPr>
          <p:cNvSpPr txBox="1"/>
          <p:nvPr/>
        </p:nvSpPr>
        <p:spPr>
          <a:xfrm>
            <a:off x="1294356" y="3434219"/>
            <a:ext cx="9601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/>
              <a:t>Organizando seus dados de forma inteligente e eficiente</a:t>
            </a:r>
          </a:p>
        </p:txBody>
      </p:sp>
    </p:spTree>
    <p:extLst>
      <p:ext uri="{BB962C8B-B14F-4D97-AF65-F5344CB8AC3E}">
        <p14:creationId xmlns:p14="http://schemas.microsoft.com/office/powerpoint/2010/main" val="170780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877879-8E24-C8EC-3F91-2D6430449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Funcionalidades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8B507A-DDD6-11F7-4886-16CCEE457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>
                <a:ea typeface="+mn-lt"/>
                <a:cs typeface="+mn-lt"/>
              </a:rPr>
              <a:t>Entidades e Relacionamentos</a:t>
            </a:r>
          </a:p>
          <a:p>
            <a:r>
              <a:rPr lang="pt-BR">
                <a:ea typeface="+mn-lt"/>
                <a:cs typeface="+mn-lt"/>
              </a:rPr>
              <a:t>Aulas de reforço, aulas extracurriculares, cursos preparatórios</a:t>
            </a:r>
          </a:p>
          <a:p>
            <a:r>
              <a:rPr lang="pt-BR">
                <a:ea typeface="+mn-lt"/>
                <a:cs typeface="+mn-lt"/>
              </a:rPr>
              <a:t>Eventos privados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3150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991CDD7B-17C7-9D7F-69F9-440102C3B5C4}"/>
              </a:ext>
            </a:extLst>
          </p:cNvPr>
          <p:cNvSpPr/>
          <p:nvPr/>
        </p:nvSpPr>
        <p:spPr>
          <a:xfrm>
            <a:off x="5240055" y="3924821"/>
            <a:ext cx="1774520" cy="2933178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27F9AF6-9303-975E-66F2-21A5D73F0330}"/>
              </a:ext>
            </a:extLst>
          </p:cNvPr>
          <p:cNvSpPr/>
          <p:nvPr/>
        </p:nvSpPr>
        <p:spPr>
          <a:xfrm>
            <a:off x="3131507" y="3298521"/>
            <a:ext cx="1753643" cy="3590794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8877879-8E24-C8EC-3F91-2D6430449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404552"/>
            <a:ext cx="9601200" cy="1309687"/>
          </a:xfrm>
        </p:spPr>
        <p:txBody>
          <a:bodyPr/>
          <a:lstStyle/>
          <a:p>
            <a:pPr algn="ctr"/>
            <a:r>
              <a:rPr lang="pt-BR"/>
              <a:t>Funcionalidades</a:t>
            </a:r>
          </a:p>
        </p:txBody>
      </p:sp>
      <p:pic>
        <p:nvPicPr>
          <p:cNvPr id="6" name="Espaço Reservado para Conteúdo 5" descr="Imagem em preto e branco de pessoa sentada com livro na mão&#10;&#10;Descrição gerada automaticamente">
            <a:extLst>
              <a:ext uri="{FF2B5EF4-FFF2-40B4-BE49-F238E27FC236}">
                <a16:creationId xmlns:a16="http://schemas.microsoft.com/office/drawing/2014/main" id="{BDF03432-5DEC-C2D9-D80F-5D5D93776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9587" y="2412663"/>
            <a:ext cx="1776609" cy="1776609"/>
          </a:xfrm>
          <a:prstGeom prst="flowChartConnector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FC42CE7-E42B-62FD-8189-D42DDAB58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010" y="3041737"/>
            <a:ext cx="1776609" cy="1766171"/>
          </a:xfrm>
          <a:prstGeom prst="flowChartConnector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C495F9B4-8B10-0D9F-B474-72E332C46FE6}"/>
              </a:ext>
            </a:extLst>
          </p:cNvPr>
          <p:cNvSpPr/>
          <p:nvPr/>
        </p:nvSpPr>
        <p:spPr>
          <a:xfrm>
            <a:off x="7411233" y="3267205"/>
            <a:ext cx="1753643" cy="3590794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6D87CD5-138C-18A8-7203-892AF82D5F90}"/>
              </a:ext>
            </a:extLst>
          </p:cNvPr>
          <p:cNvSpPr/>
          <p:nvPr/>
        </p:nvSpPr>
        <p:spPr>
          <a:xfrm>
            <a:off x="9488466" y="3924822"/>
            <a:ext cx="1753643" cy="2933178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0DC26B9-E01A-D521-A1BD-BE7B550B1CD3}"/>
              </a:ext>
            </a:extLst>
          </p:cNvPr>
          <p:cNvSpPr/>
          <p:nvPr/>
        </p:nvSpPr>
        <p:spPr>
          <a:xfrm>
            <a:off x="960329" y="3956137"/>
            <a:ext cx="1753643" cy="2933178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 descr="Mulher usando notebook&#10;&#10;Descrição gerada automaticamente">
            <a:extLst>
              <a:ext uri="{FF2B5EF4-FFF2-40B4-BE49-F238E27FC236}">
                <a16:creationId xmlns:a16="http://schemas.microsoft.com/office/drawing/2014/main" id="{DF69F560-2F44-83C2-D168-BBC8B76AC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89" y="2384120"/>
            <a:ext cx="1776609" cy="1766171"/>
          </a:xfrm>
          <a:prstGeom prst="flowChartConnector">
            <a:avLst/>
          </a:prstGeom>
        </p:spPr>
      </p:pic>
      <p:pic>
        <p:nvPicPr>
          <p:cNvPr id="15" name="Imagem 14" descr="Diagrama, Esquemático&#10;&#10;Descrição gerada automaticamente">
            <a:extLst>
              <a:ext uri="{FF2B5EF4-FFF2-40B4-BE49-F238E27FC236}">
                <a16:creationId xmlns:a16="http://schemas.microsoft.com/office/drawing/2014/main" id="{BC737879-BA66-2E4A-BD1D-DFFDEE18F3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494" y="3069137"/>
            <a:ext cx="1784438" cy="1774000"/>
          </a:xfrm>
          <a:prstGeom prst="flowChartConnector">
            <a:avLst/>
          </a:prstGeom>
        </p:spPr>
      </p:pic>
      <p:pic>
        <p:nvPicPr>
          <p:cNvPr id="16" name="Imagem 15" descr="Auditório com pessoas sentadas&#10;&#10;Descrição gerada automaticamente">
            <a:extLst>
              <a:ext uri="{FF2B5EF4-FFF2-40B4-BE49-F238E27FC236}">
                <a16:creationId xmlns:a16="http://schemas.microsoft.com/office/drawing/2014/main" id="{6F417799-6993-2AF7-E8D0-886A63E8FD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3033" y="3036909"/>
            <a:ext cx="1754949" cy="1775826"/>
          </a:xfrm>
          <a:prstGeom prst="flowChartConnector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F0C7B172-528D-657E-5EBE-753737F5B394}"/>
              </a:ext>
            </a:extLst>
          </p:cNvPr>
          <p:cNvSpPr txBox="1"/>
          <p:nvPr/>
        </p:nvSpPr>
        <p:spPr>
          <a:xfrm>
            <a:off x="448849" y="2421698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/>
              <a:t>Entidades &amp; relacionamentos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89BCB06-3B4E-234A-7ABD-6B6430A8A5E8}"/>
              </a:ext>
            </a:extLst>
          </p:cNvPr>
          <p:cNvSpPr txBox="1"/>
          <p:nvPr/>
        </p:nvSpPr>
        <p:spPr>
          <a:xfrm>
            <a:off x="2713971" y="203547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/>
              <a:t>Aulas de reforço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AF3E22A-D3D5-1C22-65AA-7E59533B8053}"/>
              </a:ext>
            </a:extLst>
          </p:cNvPr>
          <p:cNvSpPr txBox="1"/>
          <p:nvPr/>
        </p:nvSpPr>
        <p:spPr>
          <a:xfrm>
            <a:off x="4759890" y="2379945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/>
              <a:t>Aulas </a:t>
            </a:r>
          </a:p>
          <a:p>
            <a:pPr algn="ctr"/>
            <a:r>
              <a:rPr lang="pt-BR"/>
              <a:t>extracurriculares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BA8F9F9-DF35-E50E-309D-794DF5BFAFBE}"/>
              </a:ext>
            </a:extLst>
          </p:cNvPr>
          <p:cNvSpPr txBox="1"/>
          <p:nvPr/>
        </p:nvSpPr>
        <p:spPr>
          <a:xfrm>
            <a:off x="6920630" y="201460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/>
              <a:t>Cursos preparatórios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74E65C4-6340-EE13-924E-9A2F35E9E86F}"/>
              </a:ext>
            </a:extLst>
          </p:cNvPr>
          <p:cNvSpPr txBox="1"/>
          <p:nvPr/>
        </p:nvSpPr>
        <p:spPr>
          <a:xfrm>
            <a:off x="8997863" y="2379945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/>
              <a:t>Eventos</a:t>
            </a:r>
          </a:p>
          <a:p>
            <a:pPr algn="ctr"/>
            <a:r>
              <a:rPr lang="pt-BR"/>
              <a:t>Privados</a:t>
            </a:r>
          </a:p>
        </p:txBody>
      </p:sp>
    </p:spTree>
    <p:extLst>
      <p:ext uri="{BB962C8B-B14F-4D97-AF65-F5344CB8AC3E}">
        <p14:creationId xmlns:p14="http://schemas.microsoft.com/office/powerpoint/2010/main" val="221554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0" grpId="0" animBg="1"/>
      <p:bldP spid="12" grpId="0" animBg="1"/>
      <p:bldP spid="13" grpId="0" animBg="1"/>
      <p:bldP spid="17" grpId="0"/>
      <p:bldP spid="18" grpId="0"/>
      <p:bldP spid="19" grpId="0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B5C4B-7CA4-0A04-BEAD-AA0065A07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Vantagens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57B6EBA-2E7D-292A-1B04-A7DB47C2CD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3628462"/>
              </p:ext>
            </p:extLst>
          </p:nvPr>
        </p:nvGraphicFramePr>
        <p:xfrm>
          <a:off x="1295400" y="2262188"/>
          <a:ext cx="9601200" cy="3643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8233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B7D15-090B-2FDA-72B7-07D80508E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B8EB2-CC80-B156-2301-537910338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Investir em um banco de dados de uma escola-livraria oferece muitas vantagens.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0FA5BD-E154-1A33-4612-0E333221F8DB}"/>
              </a:ext>
            </a:extLst>
          </p:cNvPr>
          <p:cNvSpPr/>
          <p:nvPr/>
        </p:nvSpPr>
        <p:spPr>
          <a:xfrm>
            <a:off x="1362635" y="3429000"/>
            <a:ext cx="836706" cy="3429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8B68C2-CD5D-FB8C-7ADD-C641DA164FC3}"/>
              </a:ext>
            </a:extLst>
          </p:cNvPr>
          <p:cNvSpPr/>
          <p:nvPr/>
        </p:nvSpPr>
        <p:spPr>
          <a:xfrm>
            <a:off x="3418541" y="5109882"/>
            <a:ext cx="836706" cy="17481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5C1427-311C-58E2-92A5-F4F1C1C3B456}"/>
              </a:ext>
            </a:extLst>
          </p:cNvPr>
          <p:cNvSpPr/>
          <p:nvPr/>
        </p:nvSpPr>
        <p:spPr>
          <a:xfrm>
            <a:off x="5418418" y="3914588"/>
            <a:ext cx="836706" cy="29745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3FE0C5-9BA1-2330-54AC-4894A8B45CB5}"/>
              </a:ext>
            </a:extLst>
          </p:cNvPr>
          <p:cNvSpPr/>
          <p:nvPr/>
        </p:nvSpPr>
        <p:spPr>
          <a:xfrm>
            <a:off x="7573738" y="3538071"/>
            <a:ext cx="841133" cy="33199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52BD73-376C-982E-E9E4-EDDB2C2305CA}"/>
              </a:ext>
            </a:extLst>
          </p:cNvPr>
          <p:cNvSpPr/>
          <p:nvPr/>
        </p:nvSpPr>
        <p:spPr>
          <a:xfrm>
            <a:off x="9902914" y="4380359"/>
            <a:ext cx="841133" cy="2477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5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0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C8F460-936D-AE08-2C5E-7C3C0FE6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/>
              <a:t>Time de Desenvolvimento</a:t>
            </a:r>
          </a:p>
        </p:txBody>
      </p:sp>
      <p:pic>
        <p:nvPicPr>
          <p:cNvPr id="6" name="Imagem 5" descr="Mulher com a língua de fora&#10;&#10;Descrição gerada automaticamente">
            <a:extLst>
              <a:ext uri="{FF2B5EF4-FFF2-40B4-BE49-F238E27FC236}">
                <a16:creationId xmlns:a16="http://schemas.microsoft.com/office/drawing/2014/main" id="{6812FBB5-CF27-52D1-6173-5EBF6B4C7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99" y="1947812"/>
            <a:ext cx="2531320" cy="2646577"/>
          </a:xfrm>
          <a:prstGeom prst="flowChartConnector">
            <a:avLst/>
          </a:prstGeom>
        </p:spPr>
      </p:pic>
      <p:pic>
        <p:nvPicPr>
          <p:cNvPr id="7" name="Imagem 6" descr="Homem sorrindo com óculos de sol&#10;&#10;Descrição gerada automaticamente">
            <a:extLst>
              <a:ext uri="{FF2B5EF4-FFF2-40B4-BE49-F238E27FC236}">
                <a16:creationId xmlns:a16="http://schemas.microsoft.com/office/drawing/2014/main" id="{2C4BB953-D792-DBA7-C304-0DCD5EF63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271" y="2053053"/>
            <a:ext cx="2657950" cy="2657950"/>
          </a:xfrm>
          <a:prstGeom prst="flowChartConnector">
            <a:avLst/>
          </a:prstGeom>
        </p:spPr>
      </p:pic>
      <p:pic>
        <p:nvPicPr>
          <p:cNvPr id="8" name="Imagem 7" descr="Pessoa com cabelo comprido&#10;&#10;Descrição gerada automaticamente">
            <a:extLst>
              <a:ext uri="{FF2B5EF4-FFF2-40B4-BE49-F238E27FC236}">
                <a16:creationId xmlns:a16="http://schemas.microsoft.com/office/drawing/2014/main" id="{B0EE1070-DFF0-7003-7E79-A449F07FA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217" y="2050093"/>
            <a:ext cx="2663870" cy="2642993"/>
          </a:xfrm>
          <a:prstGeom prst="flowChartConnector">
            <a:avLst/>
          </a:prstGeom>
        </p:spPr>
      </p:pic>
      <p:pic>
        <p:nvPicPr>
          <p:cNvPr id="9" name="Imagem 8" descr="Rosto de homem visto de perto sorrindo&#10;&#10;Descrição gerada automaticamente">
            <a:extLst>
              <a:ext uri="{FF2B5EF4-FFF2-40B4-BE49-F238E27FC236}">
                <a16:creationId xmlns:a16="http://schemas.microsoft.com/office/drawing/2014/main" id="{28673417-1EBB-675C-0033-D606D23DF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7779" y="2050093"/>
            <a:ext cx="2663871" cy="2642994"/>
          </a:xfrm>
          <a:prstGeom prst="flowChartConnector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8182EF2-886F-67BC-2FDD-D1AFADEF9D98}"/>
              </a:ext>
            </a:extLst>
          </p:cNvPr>
          <p:cNvSpPr txBox="1"/>
          <p:nvPr/>
        </p:nvSpPr>
        <p:spPr>
          <a:xfrm>
            <a:off x="135698" y="4780767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/>
              <a:t>Heloisa</a:t>
            </a:r>
          </a:p>
          <a:p>
            <a:pPr algn="ctr"/>
            <a:r>
              <a:rPr lang="pt-BR"/>
              <a:t>CEO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CCDD445-07A2-8CF8-D670-02AC5F512357}"/>
              </a:ext>
            </a:extLst>
          </p:cNvPr>
          <p:cNvSpPr txBox="1"/>
          <p:nvPr/>
        </p:nvSpPr>
        <p:spPr>
          <a:xfrm>
            <a:off x="6179507" y="4780767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/>
              <a:t>Pedro</a:t>
            </a:r>
          </a:p>
          <a:p>
            <a:pPr algn="ctr"/>
            <a:r>
              <a:rPr lang="pt-BR">
                <a:ea typeface="+mn-lt"/>
                <a:cs typeface="+mn-lt"/>
              </a:rPr>
              <a:t>Gerente de Marketing</a:t>
            </a:r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A5D1540-2B64-3E6C-AFD9-CF6CB057E089}"/>
              </a:ext>
            </a:extLst>
          </p:cNvPr>
          <p:cNvSpPr txBox="1"/>
          <p:nvPr/>
        </p:nvSpPr>
        <p:spPr>
          <a:xfrm>
            <a:off x="3121068" y="4780766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/>
              <a:t>João</a:t>
            </a:r>
          </a:p>
          <a:p>
            <a:pPr algn="ctr"/>
            <a:r>
              <a:rPr lang="pt-BR"/>
              <a:t>Desenvolvedor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0CDBD62-1336-6EBC-CF62-BA93290367AE}"/>
              </a:ext>
            </a:extLst>
          </p:cNvPr>
          <p:cNvSpPr txBox="1"/>
          <p:nvPr/>
        </p:nvSpPr>
        <p:spPr>
          <a:xfrm>
            <a:off x="4018767" y="5386191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F6BD55B-726D-4A47-4E7F-005BA2622087}"/>
              </a:ext>
            </a:extLst>
          </p:cNvPr>
          <p:cNvSpPr txBox="1"/>
          <p:nvPr/>
        </p:nvSpPr>
        <p:spPr>
          <a:xfrm>
            <a:off x="9217068" y="4780767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/>
              <a:t>Flávio</a:t>
            </a:r>
          </a:p>
          <a:p>
            <a:pPr algn="ctr"/>
            <a:r>
              <a:rPr lang="pt-BR"/>
              <a:t>Desenvolvedor</a:t>
            </a:r>
          </a:p>
        </p:txBody>
      </p:sp>
    </p:spTree>
    <p:extLst>
      <p:ext uri="{BB962C8B-B14F-4D97-AF65-F5344CB8AC3E}">
        <p14:creationId xmlns:p14="http://schemas.microsoft.com/office/powerpoint/2010/main" val="3135146454"/>
      </p:ext>
    </p:extLst>
  </p:cSld>
  <p:clrMapOvr>
    <a:masterClrMapping/>
  </p:clrMapOvr>
</p:sld>
</file>

<file path=ppt/theme/theme1.xml><?xml version="1.0" encoding="utf-8"?>
<a:theme xmlns:a="http://schemas.openxmlformats.org/drawingml/2006/main" name="PoiseVTI">
  <a:themeElements>
    <a:clrScheme name="AnalogousFromLightSeedRightStep">
      <a:dk1>
        <a:srgbClr val="000000"/>
      </a:dk1>
      <a:lt1>
        <a:srgbClr val="FFFFFF"/>
      </a:lt1>
      <a:dk2>
        <a:srgbClr val="242841"/>
      </a:dk2>
      <a:lt2>
        <a:srgbClr val="E8E4E2"/>
      </a:lt2>
      <a:accent1>
        <a:srgbClr val="45A9EA"/>
      </a:accent1>
      <a:accent2>
        <a:srgbClr val="4E6CEB"/>
      </a:accent2>
      <a:accent3>
        <a:srgbClr val="8B6EEE"/>
      </a:accent3>
      <a:accent4>
        <a:srgbClr val="B34EEB"/>
      </a:accent4>
      <a:accent5>
        <a:srgbClr val="EE6EE7"/>
      </a:accent5>
      <a:accent6>
        <a:srgbClr val="EB4EA0"/>
      </a:accent6>
      <a:hlink>
        <a:srgbClr val="A67759"/>
      </a:hlink>
      <a:folHlink>
        <a:srgbClr val="7F7F7F"/>
      </a:folHlink>
    </a:clrScheme>
    <a:fontScheme name="Goudy Univers">
      <a:majorFont>
        <a:latin typeface="Goudy Old Style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iseVTI" id="{9843863B-6720-4231-BFE7-E604B355382A}" vid="{6C5B2780-C73E-445D-98DA-9D2BCD7897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</Words>
  <Application>Microsoft Office PowerPoint</Application>
  <PresentationFormat>Widescreen</PresentationFormat>
  <Paragraphs>35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2" baseType="lpstr">
      <vt:lpstr>Arial</vt:lpstr>
      <vt:lpstr>Goudy Old Style</vt:lpstr>
      <vt:lpstr>Univers Light</vt:lpstr>
      <vt:lpstr>PoiseVTI</vt:lpstr>
      <vt:lpstr>Banco de Dados EducaLivros Online</vt:lpstr>
      <vt:lpstr>introdução</vt:lpstr>
      <vt:lpstr>Bestdata</vt:lpstr>
      <vt:lpstr>Funcionalidades</vt:lpstr>
      <vt:lpstr>Funcionalidades</vt:lpstr>
      <vt:lpstr>Vantagens</vt:lpstr>
      <vt:lpstr>Conclusão</vt:lpstr>
      <vt:lpstr>Time de Desenvolvimento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Heloísa Fernanda</dc:creator>
  <cp:lastModifiedBy>Heloísa Fernanda</cp:lastModifiedBy>
  <cp:revision>21</cp:revision>
  <dcterms:created xsi:type="dcterms:W3CDTF">2024-04-30T11:51:30Z</dcterms:created>
  <dcterms:modified xsi:type="dcterms:W3CDTF">2024-05-01T20:52:19Z</dcterms:modified>
</cp:coreProperties>
</file>